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6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588" r:id="rId2"/>
    <p:sldId id="3595" r:id="rId3"/>
    <p:sldId id="3596" r:id="rId4"/>
    <p:sldId id="3575" r:id="rId5"/>
    <p:sldId id="3597" r:id="rId6"/>
    <p:sldId id="3585" r:id="rId7"/>
    <p:sldId id="3633" r:id="rId8"/>
    <p:sldId id="3604" r:id="rId9"/>
    <p:sldId id="3634" r:id="rId10"/>
    <p:sldId id="3635" r:id="rId11"/>
    <p:sldId id="3653" r:id="rId12"/>
    <p:sldId id="3655" r:id="rId13"/>
    <p:sldId id="3654" r:id="rId14"/>
    <p:sldId id="3651" r:id="rId15"/>
    <p:sldId id="3652" r:id="rId16"/>
    <p:sldId id="3636" r:id="rId17"/>
    <p:sldId id="3656" r:id="rId18"/>
    <p:sldId id="3637" r:id="rId19"/>
    <p:sldId id="3638" r:id="rId20"/>
    <p:sldId id="3657" r:id="rId21"/>
    <p:sldId id="3658" r:id="rId22"/>
    <p:sldId id="3659" r:id="rId23"/>
    <p:sldId id="3618" r:id="rId24"/>
    <p:sldId id="3619" r:id="rId25"/>
    <p:sldId id="3620" r:id="rId26"/>
    <p:sldId id="3621" r:id="rId27"/>
    <p:sldId id="3622" r:id="rId28"/>
    <p:sldId id="3623" r:id="rId29"/>
    <p:sldId id="3624" r:id="rId30"/>
    <p:sldId id="3625" r:id="rId31"/>
    <p:sldId id="3626" r:id="rId32"/>
    <p:sldId id="3627" r:id="rId33"/>
    <p:sldId id="3628" r:id="rId34"/>
    <p:sldId id="3629" r:id="rId35"/>
    <p:sldId id="3630" r:id="rId36"/>
    <p:sldId id="3631" r:id="rId37"/>
    <p:sldId id="3632" r:id="rId38"/>
    <p:sldId id="3599" r:id="rId39"/>
    <p:sldId id="3574" r:id="rId40"/>
    <p:sldId id="3660" r:id="rId41"/>
    <p:sldId id="3600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4F4F4"/>
    <a:srgbClr val="A6BCD6"/>
    <a:srgbClr val="9B244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4F1D3-DFE2-4F33-9599-126F4DC91EF7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9F046-D5E6-47D3-B3D3-30FD7EFC8BA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87BF3-D356-4F05-806B-2524C10B31F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557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导航栏与背景色一致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965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导航栏与背景色一致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559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导航栏与背景色一致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442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导航栏与背景色一致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78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导航栏与背景色一致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83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342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导航栏与背景色一致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2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5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69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87BF3-D356-4F05-806B-2524C10B31F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33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导航栏与背景色一致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148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导航栏与背景色一致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643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661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98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2405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448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346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424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282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87BF3-D356-4F05-806B-2524C10B31F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6167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6219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792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06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31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7610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355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47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87BF3-D356-4F05-806B-2524C10B31F7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23A47-0376-4CD7-85E8-3B16E5E28F6A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23A47-0376-4CD7-85E8-3B16E5E28F6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623A47-0376-4CD7-85E8-3B16E5E28F6A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87BF3-D356-4F05-806B-2524C10B31F7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87BF3-D356-4F05-806B-2524C10B31F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277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提示信息：用户名错误提示为没有该用户，密码错误提示为密码错误。三次错误提示找回密码，给出找回密码教程。</a:t>
            </a:r>
            <a:endParaRPr lang="en-US" altLang="zh-CN" dirty="0"/>
          </a:p>
          <a:p>
            <a:r>
              <a:rPr lang="zh-CN" altLang="en-US" dirty="0"/>
              <a:t>其他账号登录模块，省去了注册的时间。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212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3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DECF7-8A34-4A8A-9687-809EE2E4DE4F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29CCD-29EC-4F8D-9F84-4C0D6C4EFA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.xml"/><Relationship Id="rId7" Type="http://schemas.openxmlformats.org/officeDocument/2006/relationships/notesSlide" Target="../notesSlides/notesSlide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10" Type="http://schemas.openxmlformats.org/officeDocument/2006/relationships/image" Target="../media/image5.png"/><Relationship Id="rId4" Type="http://schemas.openxmlformats.org/officeDocument/2006/relationships/tags" Target="../tags/tag2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jp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0000"/>
          </a:blip>
          <a:srcRect/>
          <a:stretch>
            <a:fillRect t="-3369" b="-3369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313"/>
            <a:ext cx="12222024" cy="1010888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0024" y="-730043"/>
            <a:ext cx="12192000" cy="868771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背景音乐0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637991" y="-117884"/>
            <a:ext cx="609600" cy="6096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 flipH="1">
            <a:off x="11033862" y="1432624"/>
            <a:ext cx="14514" cy="398088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373119" y="1373022"/>
            <a:ext cx="1731248" cy="3980887"/>
            <a:chOff x="373119" y="1373022"/>
            <a:chExt cx="1731248" cy="3980887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387633" y="1373022"/>
              <a:ext cx="14514" cy="398088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80376" y="1402050"/>
              <a:ext cx="172399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373119" y="5324880"/>
              <a:ext cx="172399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88BF953-5F1B-4492-A967-0D8BC9C67B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93" y="1972880"/>
            <a:ext cx="2781169" cy="27811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7C0975-8D82-4366-96D0-500938026C28}"/>
              </a:ext>
            </a:extLst>
          </p:cNvPr>
          <p:cNvSpPr txBox="1"/>
          <p:nvPr/>
        </p:nvSpPr>
        <p:spPr>
          <a:xfrm>
            <a:off x="2954984" y="3863365"/>
            <a:ext cx="314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答辩人：起名好难啊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E37CAA-1D36-4C94-A32F-C52828AEBA00}"/>
              </a:ext>
            </a:extLst>
          </p:cNvPr>
          <p:cNvSpPr/>
          <p:nvPr/>
        </p:nvSpPr>
        <p:spPr>
          <a:xfrm>
            <a:off x="1500553" y="2452996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用户界面设计与评价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首页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46AF4-91FA-44BE-9C7C-F917F9B0E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30" y="773787"/>
            <a:ext cx="2611240" cy="56509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44A17-A0CD-4E57-B307-323F14F9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06" y="1826535"/>
            <a:ext cx="2058954" cy="3204930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1DB575E9-9459-49B0-9F34-CF73D13CB850}"/>
              </a:ext>
            </a:extLst>
          </p:cNvPr>
          <p:cNvSpPr/>
          <p:nvPr/>
        </p:nvSpPr>
        <p:spPr>
          <a:xfrm>
            <a:off x="2575468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9BCE299-EC6B-471E-ADA1-5A4862F0F1EC}"/>
              </a:ext>
            </a:extLst>
          </p:cNvPr>
          <p:cNvSpPr/>
          <p:nvPr/>
        </p:nvSpPr>
        <p:spPr>
          <a:xfrm>
            <a:off x="7427315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F7F562-47C5-409D-906F-A8FB14795F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4" b="21528"/>
          <a:stretch/>
        </p:blipFill>
        <p:spPr>
          <a:xfrm>
            <a:off x="3820183" y="1931649"/>
            <a:ext cx="3383960" cy="30998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7DF4AE-D731-4B64-BF0B-0C03893B9EE9}"/>
              </a:ext>
            </a:extLst>
          </p:cNvPr>
          <p:cNvSpPr txBox="1"/>
          <p:nvPr/>
        </p:nvSpPr>
        <p:spPr>
          <a:xfrm>
            <a:off x="243649" y="1642776"/>
            <a:ext cx="33252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200" dirty="0"/>
              <a:t>轮播图背景和导航栏背景融为一体，让界面更美观</a:t>
            </a:r>
            <a:endParaRPr lang="en-US" altLang="zh-CN" sz="2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200" dirty="0"/>
              <a:t>右上角添加自定义导航栏按钮，方便用户管理导航</a:t>
            </a:r>
            <a:endParaRPr lang="en-US" altLang="zh-CN" sz="2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200" dirty="0"/>
              <a:t>界面优化，不再是各种新作的简单堆积，不再让用户“选择困难”。</a:t>
            </a:r>
            <a:endParaRPr lang="en-US" altLang="zh-CN" sz="22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200" dirty="0"/>
              <a:t>重点突出，推荐和历史记录模块</a:t>
            </a:r>
            <a:r>
              <a:rPr lang="en-US" altLang="zh-CN" sz="2200" dirty="0"/>
              <a:t>	</a:t>
            </a:r>
            <a:r>
              <a:rPr lang="zh-CN" altLang="en-US" sz="2200" dirty="0"/>
              <a:t>放在突出位置。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042EA1-2781-4CD6-ACD6-6B5719DE4ED3}"/>
              </a:ext>
            </a:extLst>
          </p:cNvPr>
          <p:cNvSpPr txBox="1"/>
          <p:nvPr/>
        </p:nvSpPr>
        <p:spPr>
          <a:xfrm>
            <a:off x="7951948" y="1978640"/>
            <a:ext cx="32577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200" dirty="0"/>
              <a:t>增加搜索框以及导航标签</a:t>
            </a:r>
            <a:endParaRPr lang="en-US" altLang="zh-CN" sz="22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200" dirty="0"/>
              <a:t>历史记录模块，更加清晰，老用户和追漫更加方便。</a:t>
            </a:r>
            <a:endParaRPr lang="en-US" altLang="zh-CN" sz="22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200" dirty="0"/>
              <a:t>增加私享定制，可以在“我的“设置自己喜欢的类型，让推荐更加合理。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3087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私享定制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46AF4-91FA-44BE-9C7C-F917F9B0E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2030" y="773787"/>
            <a:ext cx="2611240" cy="56509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44A17-A0CD-4E57-B307-323F14F9B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806" y="1933107"/>
            <a:ext cx="2058954" cy="2991786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1DB575E9-9459-49B0-9F34-CF73D13CB850}"/>
              </a:ext>
            </a:extLst>
          </p:cNvPr>
          <p:cNvSpPr/>
          <p:nvPr/>
        </p:nvSpPr>
        <p:spPr>
          <a:xfrm>
            <a:off x="2575468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9BCE299-EC6B-471E-ADA1-5A4862F0F1EC}"/>
              </a:ext>
            </a:extLst>
          </p:cNvPr>
          <p:cNvSpPr/>
          <p:nvPr/>
        </p:nvSpPr>
        <p:spPr>
          <a:xfrm>
            <a:off x="7427315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7DF4AE-D731-4B64-BF0B-0C03893B9EE9}"/>
              </a:ext>
            </a:extLst>
          </p:cNvPr>
          <p:cNvSpPr txBox="1"/>
          <p:nvPr/>
        </p:nvSpPr>
        <p:spPr>
          <a:xfrm>
            <a:off x="1775274" y="3198167"/>
            <a:ext cx="3456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界面简洁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042EA1-2781-4CD6-ACD6-6B5719DE4ED3}"/>
              </a:ext>
            </a:extLst>
          </p:cNvPr>
          <p:cNvSpPr txBox="1"/>
          <p:nvPr/>
        </p:nvSpPr>
        <p:spPr>
          <a:xfrm>
            <a:off x="7918640" y="2587601"/>
            <a:ext cx="3212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设置自己喜欢的类型，让推荐更加合理。同时用户也可以为主页进行定制。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FCEEE-07E5-4AAD-94BC-1A73DC965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85" y="1443047"/>
            <a:ext cx="3212750" cy="38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/>
      <p:bldP spid="13" grpId="0"/>
      <p:bldP spid="1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排行榜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46AF4-91FA-44BE-9C7C-F917F9B0E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2030" y="774507"/>
            <a:ext cx="2611240" cy="56495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44A17-A0CD-4E57-B307-323F14F9B7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806" y="1938317"/>
            <a:ext cx="2058954" cy="2981365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1DB575E9-9459-49B0-9F34-CF73D13CB850}"/>
              </a:ext>
            </a:extLst>
          </p:cNvPr>
          <p:cNvSpPr/>
          <p:nvPr/>
        </p:nvSpPr>
        <p:spPr>
          <a:xfrm>
            <a:off x="2575468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9BCE299-EC6B-471E-ADA1-5A4862F0F1EC}"/>
              </a:ext>
            </a:extLst>
          </p:cNvPr>
          <p:cNvSpPr/>
          <p:nvPr/>
        </p:nvSpPr>
        <p:spPr>
          <a:xfrm>
            <a:off x="7427315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FCEEE-07E5-4AAD-94BC-1A73DC9657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0185" y="1788788"/>
            <a:ext cx="3212750" cy="31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免费与独家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46AF4-91FA-44BE-9C7C-F917F9B0E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2030" y="773787"/>
            <a:ext cx="2611239" cy="56509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44A17-A0CD-4E57-B307-323F14F9B7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806" y="1900013"/>
            <a:ext cx="2058954" cy="3057973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1DB575E9-9459-49B0-9F34-CF73D13CB850}"/>
              </a:ext>
            </a:extLst>
          </p:cNvPr>
          <p:cNvSpPr/>
          <p:nvPr/>
        </p:nvSpPr>
        <p:spPr>
          <a:xfrm>
            <a:off x="2575468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9BCE299-EC6B-471E-ADA1-5A4862F0F1EC}"/>
              </a:ext>
            </a:extLst>
          </p:cNvPr>
          <p:cNvSpPr/>
          <p:nvPr/>
        </p:nvSpPr>
        <p:spPr>
          <a:xfrm>
            <a:off x="7427315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FCEEE-07E5-4AAD-94BC-1A73DC9657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0185" y="1934203"/>
            <a:ext cx="3212750" cy="28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9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搜索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46AF4-91FA-44BE-9C7C-F917F9B0E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2030" y="910673"/>
            <a:ext cx="2611240" cy="5377220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1DB575E9-9459-49B0-9F34-CF73D13CB850}"/>
              </a:ext>
            </a:extLst>
          </p:cNvPr>
          <p:cNvSpPr/>
          <p:nvPr/>
        </p:nvSpPr>
        <p:spPr>
          <a:xfrm>
            <a:off x="2575468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9BCE299-EC6B-471E-ADA1-5A4862F0F1EC}"/>
              </a:ext>
            </a:extLst>
          </p:cNvPr>
          <p:cNvSpPr/>
          <p:nvPr/>
        </p:nvSpPr>
        <p:spPr>
          <a:xfrm>
            <a:off x="7427315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F7F562-47C5-409D-906F-A8FB14795F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6" b="4886"/>
          <a:stretch/>
        </p:blipFill>
        <p:spPr>
          <a:xfrm>
            <a:off x="3820183" y="1931649"/>
            <a:ext cx="3383960" cy="30998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4B40FD-008C-41B9-ABFB-C6C5CE20D0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0" y="1800157"/>
            <a:ext cx="2213390" cy="33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0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分类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46AF4-91FA-44BE-9C7C-F917F9B0E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2030" y="990459"/>
            <a:ext cx="2611240" cy="52176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44A17-A0CD-4E57-B307-323F14F9B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806" y="1927420"/>
            <a:ext cx="2058954" cy="3003160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1DB575E9-9459-49B0-9F34-CF73D13CB850}"/>
              </a:ext>
            </a:extLst>
          </p:cNvPr>
          <p:cNvSpPr/>
          <p:nvPr/>
        </p:nvSpPr>
        <p:spPr>
          <a:xfrm>
            <a:off x="2575468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9BCE299-EC6B-471E-ADA1-5A4862F0F1EC}"/>
              </a:ext>
            </a:extLst>
          </p:cNvPr>
          <p:cNvSpPr/>
          <p:nvPr/>
        </p:nvSpPr>
        <p:spPr>
          <a:xfrm>
            <a:off x="7427315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7DF4AE-D731-4B64-BF0B-0C03893B9EE9}"/>
              </a:ext>
            </a:extLst>
          </p:cNvPr>
          <p:cNvSpPr txBox="1"/>
          <p:nvPr/>
        </p:nvSpPr>
        <p:spPr>
          <a:xfrm>
            <a:off x="570450" y="3091255"/>
            <a:ext cx="2948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分类模块可以展开和收起。</a:t>
            </a:r>
            <a:endParaRPr lang="en-US" altLang="zh-CN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042EA1-2781-4CD6-ACD6-6B5719DE4ED3}"/>
              </a:ext>
            </a:extLst>
          </p:cNvPr>
          <p:cNvSpPr txBox="1"/>
          <p:nvPr/>
        </p:nvSpPr>
        <p:spPr>
          <a:xfrm>
            <a:off x="7888316" y="2274838"/>
            <a:ext cx="3456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只看未关注选项：为那些寻找新漫画的用户筛选过滤掉已看过和常看的漫画，更容易在繁多的漫画海中找到新的符合口味的漫画。</a:t>
            </a:r>
            <a:endParaRPr lang="en-US" altLang="zh-CN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4DF0FB0-01FE-47EE-810A-1C5E073513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173" y="2084182"/>
            <a:ext cx="3384693" cy="268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4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书架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A932F-2CE1-4501-9E09-F57217282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4476" y="741810"/>
            <a:ext cx="2483421" cy="53743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7D5BF4-D765-47D7-8525-C86C95A08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50" y="1639868"/>
            <a:ext cx="2826851" cy="4151037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9948CBBE-3AE7-4E4F-B73A-D2A94C56FE9D}"/>
              </a:ext>
            </a:extLst>
          </p:cNvPr>
          <p:cNvSpPr/>
          <p:nvPr/>
        </p:nvSpPr>
        <p:spPr>
          <a:xfrm>
            <a:off x="3257841" y="3285618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43D40E0F-653A-466B-93B8-1FBC3172AD40}"/>
              </a:ext>
            </a:extLst>
          </p:cNvPr>
          <p:cNvSpPr/>
          <p:nvPr/>
        </p:nvSpPr>
        <p:spPr>
          <a:xfrm>
            <a:off x="7751854" y="3285618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F94401-ABA8-404E-85E4-BAA2988D24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04" y="1982261"/>
            <a:ext cx="3220610" cy="34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预览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46AF4-91FA-44BE-9C7C-F917F9B0E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2030" y="773787"/>
            <a:ext cx="2611239" cy="5650991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1DB575E9-9459-49B0-9F34-CF73D13CB850}"/>
              </a:ext>
            </a:extLst>
          </p:cNvPr>
          <p:cNvSpPr/>
          <p:nvPr/>
        </p:nvSpPr>
        <p:spPr>
          <a:xfrm>
            <a:off x="2575468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9BCE299-EC6B-471E-ADA1-5A4862F0F1EC}"/>
              </a:ext>
            </a:extLst>
          </p:cNvPr>
          <p:cNvSpPr/>
          <p:nvPr/>
        </p:nvSpPr>
        <p:spPr>
          <a:xfrm>
            <a:off x="7427315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FCEEE-07E5-4AAD-94BC-1A73DC965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0185" y="1858987"/>
            <a:ext cx="3212750" cy="30268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8DEF61-640D-49F0-88A1-4513A9EB2D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2" y="1657931"/>
            <a:ext cx="223082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7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模块介绍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6AA9A-5E5B-4AE3-98D3-BB3BC26495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2385" y="1033832"/>
            <a:ext cx="2509832" cy="6319866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2FDA90D7-C535-4293-BD45-CE6EF00D4BED}"/>
              </a:ext>
            </a:extLst>
          </p:cNvPr>
          <p:cNvSpPr/>
          <p:nvPr/>
        </p:nvSpPr>
        <p:spPr>
          <a:xfrm>
            <a:off x="5305321" y="3501501"/>
            <a:ext cx="1581358" cy="910997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9304C8-A743-4C01-BAC9-68C4FE8BB1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772" y="2124624"/>
            <a:ext cx="3057971" cy="31815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019A22-D6B4-49B3-B887-8FAB8426CAC2}"/>
              </a:ext>
            </a:extLst>
          </p:cNvPr>
          <p:cNvSpPr txBox="1"/>
          <p:nvPr/>
        </p:nvSpPr>
        <p:spPr>
          <a:xfrm>
            <a:off x="4977037" y="2710168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呼出菜单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490C38-D330-4941-99C6-038AA8E6C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339" y="1428349"/>
            <a:ext cx="295275" cy="266700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0FCE6B71-B017-484A-BD68-080AAEC7402A}"/>
              </a:ext>
            </a:extLst>
          </p:cNvPr>
          <p:cNvSpPr/>
          <p:nvPr/>
        </p:nvSpPr>
        <p:spPr bwMode="auto">
          <a:xfrm>
            <a:off x="603529" y="5953125"/>
            <a:ext cx="359833" cy="531283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2500" kern="0">
              <a:solidFill>
                <a:prstClr val="white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7" name="iSlíďè">
            <a:extLst>
              <a:ext uri="{FF2B5EF4-FFF2-40B4-BE49-F238E27FC236}">
                <a16:creationId xmlns:a16="http://schemas.microsoft.com/office/drawing/2014/main" id="{86998738-7CB0-4D91-A3A9-ED721442ACEE}"/>
              </a:ext>
            </a:extLst>
          </p:cNvPr>
          <p:cNvSpPr txBox="1"/>
          <p:nvPr/>
        </p:nvSpPr>
        <p:spPr bwMode="auto">
          <a:xfrm>
            <a:off x="1148753" y="5886149"/>
            <a:ext cx="2451683" cy="74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1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收藏功能的添加：用户一打开漫画就可以收藏，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不需要再寻找，防止用户想看的漫画找不到。</a:t>
            </a:r>
          </a:p>
        </p:txBody>
      </p:sp>
    </p:spTree>
    <p:extLst>
      <p:ext uri="{BB962C8B-B14F-4D97-AF65-F5344CB8AC3E}">
        <p14:creationId xmlns:p14="http://schemas.microsoft.com/office/powerpoint/2010/main" val="40548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目录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542CBA-6E8E-4811-9BA1-95BD85683C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5376" y="433221"/>
            <a:ext cx="2626028" cy="56829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DE36E4-0F83-41F1-B6B8-7A477DCE2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50" y="2012418"/>
            <a:ext cx="2361952" cy="3405935"/>
          </a:xfrm>
          <a:prstGeom prst="rect">
            <a:avLst/>
          </a:prstGeom>
        </p:spPr>
      </p:pic>
      <p:sp>
        <p:nvSpPr>
          <p:cNvPr id="7" name="燕尾形箭头 1">
            <a:extLst>
              <a:ext uri="{FF2B5EF4-FFF2-40B4-BE49-F238E27FC236}">
                <a16:creationId xmlns:a16="http://schemas.microsoft.com/office/drawing/2014/main" id="{BA92A871-92F9-46B3-B2C3-6A8A75C23060}"/>
              </a:ext>
            </a:extLst>
          </p:cNvPr>
          <p:cNvSpPr/>
          <p:nvPr/>
        </p:nvSpPr>
        <p:spPr>
          <a:xfrm>
            <a:off x="2805528" y="3304493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8" name="燕尾形箭头 1">
            <a:extLst>
              <a:ext uri="{FF2B5EF4-FFF2-40B4-BE49-F238E27FC236}">
                <a16:creationId xmlns:a16="http://schemas.microsoft.com/office/drawing/2014/main" id="{569F65B0-6076-46B9-A5ED-AA85BE86D8E7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EF22DE-A2A4-42D5-A0DA-0DC1AC8779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37" y="2076274"/>
            <a:ext cx="3419004" cy="32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313"/>
            <a:ext cx="12222024" cy="1010888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16113" y="-675825"/>
            <a:ext cx="12467770" cy="868771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背景音乐0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37991" y="-117884"/>
            <a:ext cx="609600" cy="609600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V="1">
            <a:off x="3831771" y="6239280"/>
            <a:ext cx="4557486" cy="4540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760" y="740548"/>
            <a:ext cx="12222024" cy="4227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8352972" y="4596013"/>
            <a:ext cx="7257" cy="16722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861955" y="4643185"/>
            <a:ext cx="7257" cy="16722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777920" y="5022573"/>
            <a:ext cx="46651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漫</a:t>
            </a:r>
            <a:r>
              <a:rPr lang="zh-CN" altLang="en-US" sz="40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　</a:t>
            </a:r>
            <a:r>
              <a:rPr lang="zh-CN" altLang="en-US" sz="66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咔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22217" y="1455968"/>
            <a:ext cx="148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blipFill>
                  <a:blip r:embed="rId10">
                    <a:alphaModFix amt="70000"/>
                  </a:blip>
                  <a:stretch>
                    <a:fillRect t="-3369" b="-3369"/>
                  </a:stretch>
                </a:blip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02</a:t>
            </a:r>
            <a:endParaRPr lang="zh-CN" altLang="en-US" sz="7200" b="1" dirty="0">
              <a:blipFill>
                <a:blip r:embed="rId10">
                  <a:alphaModFix amt="70000"/>
                </a:blip>
                <a:stretch>
                  <a:fillRect t="-3369" b="-3369"/>
                </a:stretch>
              </a:blip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23672" y="2069792"/>
            <a:ext cx="148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blipFill>
                  <a:blip r:embed="rId10">
                    <a:alphaModFix amt="70000"/>
                  </a:blip>
                  <a:stretch>
                    <a:fillRect t="-3369" b="-3369"/>
                  </a:stretch>
                </a:blip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01</a:t>
            </a:r>
            <a:endParaRPr lang="zh-CN" altLang="en-US" sz="7200" b="1" dirty="0">
              <a:blipFill>
                <a:blip r:embed="rId10">
                  <a:alphaModFix amt="70000"/>
                </a:blip>
                <a:stretch>
                  <a:fillRect t="-3369" b="-3369"/>
                </a:stretch>
              </a:blip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34714" y="2056133"/>
            <a:ext cx="1480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blipFill>
                  <a:blip r:embed="rId10">
                    <a:alphaModFix amt="70000"/>
                  </a:blip>
                  <a:stretch>
                    <a:fillRect t="-3369" b="-3369"/>
                  </a:stretch>
                </a:blip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03</a:t>
            </a:r>
            <a:endParaRPr lang="zh-CN" altLang="en-US" sz="7200" b="1" dirty="0">
              <a:blipFill>
                <a:blip r:embed="rId10">
                  <a:alphaModFix amt="70000"/>
                </a:blip>
                <a:stretch>
                  <a:fillRect t="-3369" b="-3369"/>
                </a:stretch>
              </a:blip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</a:endParaRPr>
          </a:p>
        </p:txBody>
      </p:sp>
      <p:sp>
        <p:nvSpPr>
          <p:cNvPr id="23" name="PA-文本框 6"/>
          <p:cNvSpPr txBox="1"/>
          <p:nvPr>
            <p:custDataLst>
              <p:tags r:id="rId3"/>
            </p:custDataLst>
          </p:nvPr>
        </p:nvSpPr>
        <p:spPr>
          <a:xfrm>
            <a:off x="2160746" y="3303912"/>
            <a:ext cx="2206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软件概述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PA-文本框 6"/>
          <p:cNvSpPr txBox="1"/>
          <p:nvPr>
            <p:custDataLst>
              <p:tags r:id="rId4"/>
            </p:custDataLst>
          </p:nvPr>
        </p:nvSpPr>
        <p:spPr>
          <a:xfrm>
            <a:off x="8259011" y="3256462"/>
            <a:ext cx="243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问题改进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PA-文本框 6"/>
          <p:cNvSpPr txBox="1"/>
          <p:nvPr>
            <p:custDataLst>
              <p:tags r:id="rId5"/>
            </p:custDataLst>
          </p:nvPr>
        </p:nvSpPr>
        <p:spPr>
          <a:xfrm>
            <a:off x="5007361" y="2742674"/>
            <a:ext cx="220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模块介绍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>
            <a:stCxn id="20" idx="3"/>
          </p:cNvCxnSpPr>
          <p:nvPr/>
        </p:nvCxnSpPr>
        <p:spPr>
          <a:xfrm flipV="1">
            <a:off x="4004129" y="2184563"/>
            <a:ext cx="1042084" cy="48539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025547" y="2069792"/>
            <a:ext cx="1306710" cy="45186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阅读设置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542CBA-6E8E-4811-9BA1-95BD85683C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5376" y="433222"/>
            <a:ext cx="2626028" cy="56829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DE36E4-0F83-41F1-B6B8-7A477DCE2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50" y="1993922"/>
            <a:ext cx="2361952" cy="3442926"/>
          </a:xfrm>
          <a:prstGeom prst="rect">
            <a:avLst/>
          </a:prstGeom>
        </p:spPr>
      </p:pic>
      <p:sp>
        <p:nvSpPr>
          <p:cNvPr id="7" name="燕尾形箭头 1">
            <a:extLst>
              <a:ext uri="{FF2B5EF4-FFF2-40B4-BE49-F238E27FC236}">
                <a16:creationId xmlns:a16="http://schemas.microsoft.com/office/drawing/2014/main" id="{BA92A871-92F9-46B3-B2C3-6A8A75C23060}"/>
              </a:ext>
            </a:extLst>
          </p:cNvPr>
          <p:cNvSpPr/>
          <p:nvPr/>
        </p:nvSpPr>
        <p:spPr>
          <a:xfrm>
            <a:off x="2805528" y="3304493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8" name="燕尾形箭头 1">
            <a:extLst>
              <a:ext uri="{FF2B5EF4-FFF2-40B4-BE49-F238E27FC236}">
                <a16:creationId xmlns:a16="http://schemas.microsoft.com/office/drawing/2014/main" id="{569F65B0-6076-46B9-A5ED-AA85BE86D8E7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29767C-AFCF-4957-BBB4-F8C19C86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13" y="1830837"/>
            <a:ext cx="2981651" cy="38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作品详情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46AF4-91FA-44BE-9C7C-F917F9B0EF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" b="424"/>
          <a:stretch/>
        </p:blipFill>
        <p:spPr>
          <a:xfrm>
            <a:off x="8672772" y="773789"/>
            <a:ext cx="2482908" cy="56270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44A17-A0CD-4E57-B307-323F14F9B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806" y="1917283"/>
            <a:ext cx="2058954" cy="3023433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1DB575E9-9459-49B0-9F34-CF73D13CB850}"/>
              </a:ext>
            </a:extLst>
          </p:cNvPr>
          <p:cNvSpPr/>
          <p:nvPr/>
        </p:nvSpPr>
        <p:spPr>
          <a:xfrm>
            <a:off x="2575468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9BCE299-EC6B-471E-ADA1-5A4862F0F1EC}"/>
              </a:ext>
            </a:extLst>
          </p:cNvPr>
          <p:cNvSpPr/>
          <p:nvPr/>
        </p:nvSpPr>
        <p:spPr>
          <a:xfrm>
            <a:off x="7427315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7DF4AE-D731-4B64-BF0B-0C03893B9EE9}"/>
              </a:ext>
            </a:extLst>
          </p:cNvPr>
          <p:cNvSpPr txBox="1"/>
          <p:nvPr/>
        </p:nvSpPr>
        <p:spPr>
          <a:xfrm>
            <a:off x="572132" y="3091255"/>
            <a:ext cx="3456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标签可添加：标签可以作为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链接：进入对应的分类模块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FCEEE-07E5-4AAD-94BC-1A73DC9657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6178" y="1858987"/>
            <a:ext cx="2740764" cy="302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作品详情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646AF4-91FA-44BE-9C7C-F917F9B0E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2030" y="773788"/>
            <a:ext cx="2611239" cy="56509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44A17-A0CD-4E57-B307-323F14F9B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806" y="1915063"/>
            <a:ext cx="2058954" cy="3027873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1DB575E9-9459-49B0-9F34-CF73D13CB850}"/>
              </a:ext>
            </a:extLst>
          </p:cNvPr>
          <p:cNvSpPr/>
          <p:nvPr/>
        </p:nvSpPr>
        <p:spPr>
          <a:xfrm>
            <a:off x="2575468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9BCE299-EC6B-471E-ADA1-5A4862F0F1EC}"/>
              </a:ext>
            </a:extLst>
          </p:cNvPr>
          <p:cNvSpPr/>
          <p:nvPr/>
        </p:nvSpPr>
        <p:spPr>
          <a:xfrm>
            <a:off x="7427315" y="299923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042EA1-2781-4CD6-ACD6-6B5719DE4ED3}"/>
              </a:ext>
            </a:extLst>
          </p:cNvPr>
          <p:cNvSpPr txBox="1"/>
          <p:nvPr/>
        </p:nvSpPr>
        <p:spPr>
          <a:xfrm>
            <a:off x="7616272" y="2862947"/>
            <a:ext cx="3456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该作者其他作品：为相同画风的爱好者提供便利。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FCEEE-07E5-4AAD-94BC-1A73DC9657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8518" y="1858987"/>
            <a:ext cx="3156084" cy="302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14E105-4FB1-4673-B7E6-E3C6B225D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565" y="904875"/>
            <a:ext cx="2786063" cy="5048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382EE6-716C-4EB1-81E8-0AD7BBECDA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244" y="1961391"/>
            <a:ext cx="2361364" cy="3507989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9AF3F2F7-675B-48FF-87DB-D7F426CA8265}"/>
              </a:ext>
            </a:extLst>
          </p:cNvPr>
          <p:cNvSpPr/>
          <p:nvPr/>
        </p:nvSpPr>
        <p:spPr>
          <a:xfrm>
            <a:off x="2805528" y="3304493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燕尾形箭头 1">
            <a:extLst>
              <a:ext uri="{FF2B5EF4-FFF2-40B4-BE49-F238E27FC236}">
                <a16:creationId xmlns:a16="http://schemas.microsoft.com/office/drawing/2014/main" id="{16E72095-F67C-4D80-BB2A-CAB3C9C5CBE3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4BFF47-8F61-48B1-8802-B9A18EA8D9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813" y="1962396"/>
            <a:ext cx="2981651" cy="3543729"/>
          </a:xfrm>
          <a:prstGeom prst="rect">
            <a:avLst/>
          </a:prstGeom>
        </p:spPr>
      </p:pic>
      <p:sp>
        <p:nvSpPr>
          <p:cNvPr id="12" name="燕尾形箭头 1">
            <a:extLst>
              <a:ext uri="{FF2B5EF4-FFF2-40B4-BE49-F238E27FC236}">
                <a16:creationId xmlns:a16="http://schemas.microsoft.com/office/drawing/2014/main" id="{28416444-21B7-4512-A2D7-97EC8B12F8CB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A26C16-E7D9-4EC5-A50B-16873CA2F252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个人中心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91D705F-38F0-41B7-9585-1D4244CA404F}"/>
              </a:ext>
            </a:extLst>
          </p:cNvPr>
          <p:cNvSpPr/>
          <p:nvPr/>
        </p:nvSpPr>
        <p:spPr bwMode="auto">
          <a:xfrm>
            <a:off x="603529" y="5953125"/>
            <a:ext cx="359833" cy="531283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2500" kern="0">
              <a:solidFill>
                <a:prstClr val="white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15" name="iSlíďè">
            <a:extLst>
              <a:ext uri="{FF2B5EF4-FFF2-40B4-BE49-F238E27FC236}">
                <a16:creationId xmlns:a16="http://schemas.microsoft.com/office/drawing/2014/main" id="{24175BBB-323B-462D-92D2-1F25B9C4262B}"/>
              </a:ext>
            </a:extLst>
          </p:cNvPr>
          <p:cNvSpPr txBox="1"/>
          <p:nvPr/>
        </p:nvSpPr>
        <p:spPr bwMode="auto">
          <a:xfrm>
            <a:off x="1148753" y="5886149"/>
            <a:ext cx="2451683" cy="74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fontScale="92500" lnSpcReduction="20000"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账号管理：简洁明了，不会导致用户切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换账号，找不到退出的麻烦。</a:t>
            </a:r>
          </a:p>
        </p:txBody>
      </p:sp>
    </p:spTree>
    <p:extLst>
      <p:ext uri="{BB962C8B-B14F-4D97-AF65-F5344CB8AC3E}">
        <p14:creationId xmlns:p14="http://schemas.microsoft.com/office/powerpoint/2010/main" val="42801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A0F454-0758-4E98-B0DB-11893C30D6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770" y="1121818"/>
            <a:ext cx="2333457" cy="50498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2A52DF-0100-46D4-B5C7-B77010BE84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50" y="2020205"/>
            <a:ext cx="2361952" cy="3390361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955DB7C1-FDD0-485D-AB93-3E38843F1F70}"/>
              </a:ext>
            </a:extLst>
          </p:cNvPr>
          <p:cNvSpPr/>
          <p:nvPr/>
        </p:nvSpPr>
        <p:spPr>
          <a:xfrm>
            <a:off x="2805528" y="3304493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A4CFB02B-D52A-4FBB-A85C-D14409B736E5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CF896B-5829-4A02-AC4D-14223B25B2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813" y="2297977"/>
            <a:ext cx="2981651" cy="2872566"/>
          </a:xfrm>
          <a:prstGeom prst="rect">
            <a:avLst/>
          </a:prstGeom>
        </p:spPr>
      </p:pic>
      <p:sp>
        <p:nvSpPr>
          <p:cNvPr id="11" name="燕尾形箭头 1">
            <a:extLst>
              <a:ext uri="{FF2B5EF4-FFF2-40B4-BE49-F238E27FC236}">
                <a16:creationId xmlns:a16="http://schemas.microsoft.com/office/drawing/2014/main" id="{F3FF7351-3ED3-4FC7-B868-21415F88775C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96CAF1-A62A-4997-83BC-6BE3D83F94C9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修改资料</a:t>
            </a:r>
          </a:p>
        </p:txBody>
      </p:sp>
    </p:spTree>
    <p:extLst>
      <p:ext uri="{BB962C8B-B14F-4D97-AF65-F5344CB8AC3E}">
        <p14:creationId xmlns:p14="http://schemas.microsoft.com/office/powerpoint/2010/main" val="412875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D3F79A-3A30-4A87-A381-FCCC2FD8B4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770" y="546683"/>
            <a:ext cx="2768457" cy="5991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E44A47-9AEE-441A-9903-1B5DD12506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50" y="2126407"/>
            <a:ext cx="2361952" cy="3177956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52856F7F-B56B-4C9B-8721-A4B47A9A661A}"/>
              </a:ext>
            </a:extLst>
          </p:cNvPr>
          <p:cNvSpPr/>
          <p:nvPr/>
        </p:nvSpPr>
        <p:spPr>
          <a:xfrm>
            <a:off x="2805528" y="3304493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E1E7CFBE-EF82-424D-A478-73AD3B3B6C6D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83399B7-7782-4736-87DF-80DD8E072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813" y="1858706"/>
            <a:ext cx="2981651" cy="3751109"/>
          </a:xfrm>
          <a:prstGeom prst="rect">
            <a:avLst/>
          </a:prstGeom>
        </p:spPr>
      </p:pic>
      <p:sp>
        <p:nvSpPr>
          <p:cNvPr id="11" name="燕尾形箭头 1">
            <a:extLst>
              <a:ext uri="{FF2B5EF4-FFF2-40B4-BE49-F238E27FC236}">
                <a16:creationId xmlns:a16="http://schemas.microsoft.com/office/drawing/2014/main" id="{A04AB252-629E-4D48-AFBB-AD895901FD99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737E64-9534-468F-ACC2-053E0B034600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账号管理</a:t>
            </a:r>
          </a:p>
        </p:txBody>
      </p:sp>
    </p:spTree>
    <p:extLst>
      <p:ext uri="{BB962C8B-B14F-4D97-AF65-F5344CB8AC3E}">
        <p14:creationId xmlns:p14="http://schemas.microsoft.com/office/powerpoint/2010/main" val="32445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EC95BF-8B91-441D-AA62-9DF8F467B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72" y="915035"/>
            <a:ext cx="2588001" cy="5600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2770D9-422E-42CE-8927-7E6D34F487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50" y="2099476"/>
            <a:ext cx="2361952" cy="3231819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697E6367-F16C-481A-AABB-0BFC741C965B}"/>
              </a:ext>
            </a:extLst>
          </p:cNvPr>
          <p:cNvSpPr/>
          <p:nvPr/>
        </p:nvSpPr>
        <p:spPr>
          <a:xfrm>
            <a:off x="2805528" y="3304493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BD9A8E04-A77C-4831-9F2C-BA29C4532879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FD9779E-1ADA-4B29-942D-6CF64C5F5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813" y="1922334"/>
            <a:ext cx="2981651" cy="3623852"/>
          </a:xfrm>
          <a:prstGeom prst="rect">
            <a:avLst/>
          </a:prstGeom>
        </p:spPr>
      </p:pic>
      <p:sp>
        <p:nvSpPr>
          <p:cNvPr id="11" name="燕尾形箭头 1">
            <a:extLst>
              <a:ext uri="{FF2B5EF4-FFF2-40B4-BE49-F238E27FC236}">
                <a16:creationId xmlns:a16="http://schemas.microsoft.com/office/drawing/2014/main" id="{8B1877FB-BBCF-44D5-966D-2DD6D8F18015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0A0A5A-DE9B-4867-A1EA-F908CDFE5B63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变更手机号</a:t>
            </a:r>
          </a:p>
        </p:txBody>
      </p:sp>
    </p:spTree>
    <p:extLst>
      <p:ext uri="{BB962C8B-B14F-4D97-AF65-F5344CB8AC3E}">
        <p14:creationId xmlns:p14="http://schemas.microsoft.com/office/powerpoint/2010/main" val="37050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37885E-FE8C-4AE2-85BA-6D0A9361C8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770" y="752167"/>
            <a:ext cx="2672412" cy="5783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05E36C-D0E2-44C3-A3C6-E2B6FD0E65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50" y="2099948"/>
            <a:ext cx="2361952" cy="3230874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0C6A3A23-9E1F-4F92-ABD1-B819B86C1EA2}"/>
              </a:ext>
            </a:extLst>
          </p:cNvPr>
          <p:cNvSpPr/>
          <p:nvPr/>
        </p:nvSpPr>
        <p:spPr>
          <a:xfrm>
            <a:off x="2805528" y="3304493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483C0923-307E-41ED-8D06-C8384C4614FF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43F7F2-19B1-4D51-9999-AA9C1F7F0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813" y="1896036"/>
            <a:ext cx="2981651" cy="3676449"/>
          </a:xfrm>
          <a:prstGeom prst="rect">
            <a:avLst/>
          </a:prstGeom>
        </p:spPr>
      </p:pic>
      <p:sp>
        <p:nvSpPr>
          <p:cNvPr id="11" name="燕尾形箭头 1">
            <a:extLst>
              <a:ext uri="{FF2B5EF4-FFF2-40B4-BE49-F238E27FC236}">
                <a16:creationId xmlns:a16="http://schemas.microsoft.com/office/drawing/2014/main" id="{54211B07-453F-46DA-A2A8-8ECF4A92E7E4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505B51-9B45-4F0A-B678-E2CA5C6DD57F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密码重置</a:t>
            </a:r>
          </a:p>
        </p:txBody>
      </p:sp>
    </p:spTree>
    <p:extLst>
      <p:ext uri="{BB962C8B-B14F-4D97-AF65-F5344CB8AC3E}">
        <p14:creationId xmlns:p14="http://schemas.microsoft.com/office/powerpoint/2010/main" val="4720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F1E30A-4F23-4512-9F8F-389498B0E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277" y="938847"/>
            <a:ext cx="2565994" cy="5553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694925-32CE-4ED0-9E94-0127B8677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50" y="2033852"/>
            <a:ext cx="2361952" cy="3363066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47F9A92A-F1C7-4F9B-AA9C-57FD1810E1CB}"/>
              </a:ext>
            </a:extLst>
          </p:cNvPr>
          <p:cNvSpPr/>
          <p:nvPr/>
        </p:nvSpPr>
        <p:spPr>
          <a:xfrm>
            <a:off x="2815403" y="330449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965AE08E-876C-4CFB-A797-7080F95F5F32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E23EDF-7A5D-4B83-A6CA-E9B0CE880D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813" y="2336379"/>
            <a:ext cx="2981651" cy="2795762"/>
          </a:xfrm>
          <a:prstGeom prst="rect">
            <a:avLst/>
          </a:prstGeom>
        </p:spPr>
      </p:pic>
      <p:sp>
        <p:nvSpPr>
          <p:cNvPr id="11" name="燕尾形箭头 1">
            <a:extLst>
              <a:ext uri="{FF2B5EF4-FFF2-40B4-BE49-F238E27FC236}">
                <a16:creationId xmlns:a16="http://schemas.microsoft.com/office/drawing/2014/main" id="{EA73870B-2ABF-4AEA-9D8F-D22299B8B539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68857C-E2DC-43C3-8D33-E59FD010D2A7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注销账号</a:t>
            </a:r>
          </a:p>
        </p:txBody>
      </p:sp>
    </p:spTree>
    <p:extLst>
      <p:ext uri="{BB962C8B-B14F-4D97-AF65-F5344CB8AC3E}">
        <p14:creationId xmlns:p14="http://schemas.microsoft.com/office/powerpoint/2010/main" val="207475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6D3EB0-FF4C-4107-A299-D7FE7E21C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770" y="546683"/>
            <a:ext cx="2782446" cy="6021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CF18C2-E12D-4355-B36E-1DB4D7BE3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727" y="1961391"/>
            <a:ext cx="2318398" cy="3507989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1B28FA5F-D289-4DA5-9DF3-F11577897FCD}"/>
              </a:ext>
            </a:extLst>
          </p:cNvPr>
          <p:cNvSpPr/>
          <p:nvPr/>
        </p:nvSpPr>
        <p:spPr>
          <a:xfrm>
            <a:off x="2805528" y="3304493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燕尾形箭头 1">
            <a:extLst>
              <a:ext uri="{FF2B5EF4-FFF2-40B4-BE49-F238E27FC236}">
                <a16:creationId xmlns:a16="http://schemas.microsoft.com/office/drawing/2014/main" id="{2EAA0FE3-17C8-43EB-9B4B-46DAAE786FE2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04E947-0499-422D-9296-AB25DF830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813" y="2011479"/>
            <a:ext cx="2981651" cy="3445563"/>
          </a:xfrm>
          <a:prstGeom prst="rect">
            <a:avLst/>
          </a:prstGeom>
        </p:spPr>
      </p:pic>
      <p:sp>
        <p:nvSpPr>
          <p:cNvPr id="12" name="燕尾形箭头 1">
            <a:extLst>
              <a:ext uri="{FF2B5EF4-FFF2-40B4-BE49-F238E27FC236}">
                <a16:creationId xmlns:a16="http://schemas.microsoft.com/office/drawing/2014/main" id="{5DEA53D2-9AA8-4386-817B-F3E4C983FB9C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48E11B-F06A-483E-BD24-77BD8B88FF30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我的钱包</a:t>
            </a:r>
          </a:p>
        </p:txBody>
      </p:sp>
    </p:spTree>
    <p:extLst>
      <p:ext uri="{BB962C8B-B14F-4D97-AF65-F5344CB8AC3E}">
        <p14:creationId xmlns:p14="http://schemas.microsoft.com/office/powerpoint/2010/main" val="205139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音乐0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37991" y="-117884"/>
            <a:ext cx="609600" cy="609600"/>
          </a:xfrm>
          <a:prstGeom prst="rect">
            <a:avLst/>
          </a:prstGeom>
        </p:spPr>
      </p:pic>
      <p:sp>
        <p:nvSpPr>
          <p:cNvPr id="4" name="流程图: 接点 3"/>
          <p:cNvSpPr/>
          <p:nvPr/>
        </p:nvSpPr>
        <p:spPr>
          <a:xfrm>
            <a:off x="2960914" y="491716"/>
            <a:ext cx="5965370" cy="5965370"/>
          </a:xfrm>
          <a:prstGeom prst="flowChartConnector">
            <a:avLst/>
          </a:prstGeom>
          <a:blipFill>
            <a:blip r:embed="rId7">
              <a:alphaModFix amt="70000"/>
            </a:blip>
            <a:stretch>
              <a:fillRect t="-3369" b="-3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接点 14"/>
          <p:cNvSpPr/>
          <p:nvPr/>
        </p:nvSpPr>
        <p:spPr>
          <a:xfrm>
            <a:off x="-4811485" y="1144860"/>
            <a:ext cx="5965370" cy="5965370"/>
          </a:xfrm>
          <a:prstGeom prst="flowChartConnector">
            <a:avLst/>
          </a:prstGeom>
          <a:blipFill>
            <a:blip r:embed="rId7">
              <a:alphaModFix amt="70000"/>
            </a:blip>
            <a:stretch>
              <a:fillRect t="-3369" b="-3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/>
          <p:cNvSpPr/>
          <p:nvPr/>
        </p:nvSpPr>
        <p:spPr>
          <a:xfrm>
            <a:off x="10518905" y="-117884"/>
            <a:ext cx="4238171" cy="4238171"/>
          </a:xfrm>
          <a:prstGeom prst="flowChartConnector">
            <a:avLst/>
          </a:prstGeom>
          <a:blipFill>
            <a:blip r:embed="rId7">
              <a:alphaModFix amt="70000"/>
            </a:blip>
            <a:stretch>
              <a:fillRect t="-3369" b="-3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接点 5"/>
          <p:cNvSpPr/>
          <p:nvPr/>
        </p:nvSpPr>
        <p:spPr>
          <a:xfrm>
            <a:off x="2956961" y="487763"/>
            <a:ext cx="5969323" cy="5969323"/>
          </a:xfrm>
          <a:prstGeom prst="flowChartConnector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054723" y="2225809"/>
            <a:ext cx="17777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01</a:t>
            </a:r>
            <a:endParaRPr lang="zh-CN" altLang="en-US" sz="96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</a:endParaRPr>
          </a:p>
        </p:txBody>
      </p:sp>
      <p:sp>
        <p:nvSpPr>
          <p:cNvPr id="21" name="PA-文本框 6"/>
          <p:cNvSpPr txBox="1"/>
          <p:nvPr>
            <p:custDataLst>
              <p:tags r:id="rId3"/>
            </p:custDataLst>
          </p:nvPr>
        </p:nvSpPr>
        <p:spPr>
          <a:xfrm>
            <a:off x="4632174" y="3704738"/>
            <a:ext cx="26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软件概述</a:t>
            </a:r>
            <a:endParaRPr lang="en-US" sz="3600" b="1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93027F-502B-4BDE-BB79-28D9D62EA7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75" y="779460"/>
            <a:ext cx="2460791" cy="53254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8A3D90-C112-4F8F-9BBD-4D3044BE06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150" y="1961391"/>
            <a:ext cx="2275552" cy="3507989"/>
          </a:xfrm>
          <a:prstGeom prst="rect">
            <a:avLst/>
          </a:prstGeom>
        </p:spPr>
      </p:pic>
      <p:sp>
        <p:nvSpPr>
          <p:cNvPr id="7" name="燕尾形箭头 1">
            <a:extLst>
              <a:ext uri="{FF2B5EF4-FFF2-40B4-BE49-F238E27FC236}">
                <a16:creationId xmlns:a16="http://schemas.microsoft.com/office/drawing/2014/main" id="{5D834ACF-7361-45FF-B377-3D2823877E80}"/>
              </a:ext>
            </a:extLst>
          </p:cNvPr>
          <p:cNvSpPr/>
          <p:nvPr/>
        </p:nvSpPr>
        <p:spPr>
          <a:xfrm>
            <a:off x="2805528" y="3304493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8" name="燕尾形箭头 1">
            <a:extLst>
              <a:ext uri="{FF2B5EF4-FFF2-40B4-BE49-F238E27FC236}">
                <a16:creationId xmlns:a16="http://schemas.microsoft.com/office/drawing/2014/main" id="{E87E68B0-CAE3-42E9-A22F-C0CBA88EA075}"/>
              </a:ext>
            </a:extLst>
          </p:cNvPr>
          <p:cNvSpPr/>
          <p:nvPr/>
        </p:nvSpPr>
        <p:spPr>
          <a:xfrm>
            <a:off x="7470484" y="328561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945443-7984-4AD3-BA4E-96821EA6E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13" y="1830837"/>
            <a:ext cx="2981651" cy="3806847"/>
          </a:xfrm>
          <a:prstGeom prst="rect">
            <a:avLst/>
          </a:prstGeom>
        </p:spPr>
      </p:pic>
      <p:sp>
        <p:nvSpPr>
          <p:cNvPr id="10" name="燕尾形箭头 1">
            <a:extLst>
              <a:ext uri="{FF2B5EF4-FFF2-40B4-BE49-F238E27FC236}">
                <a16:creationId xmlns:a16="http://schemas.microsoft.com/office/drawing/2014/main" id="{5BA74D0C-C931-4DFA-ABD8-CB5DE8BFCB5F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2C940D-AA31-4A12-AA31-82511F48D323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充值</a:t>
            </a:r>
          </a:p>
        </p:txBody>
      </p:sp>
    </p:spTree>
    <p:extLst>
      <p:ext uri="{BB962C8B-B14F-4D97-AF65-F5344CB8AC3E}">
        <p14:creationId xmlns:p14="http://schemas.microsoft.com/office/powerpoint/2010/main" val="18279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794CB7-DCBE-4FC4-AED5-03EF9E6739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878" y="752167"/>
            <a:ext cx="2583600" cy="5591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DE36E4-0F83-41F1-B6B8-7A477DCE2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556" y="1800510"/>
            <a:ext cx="2168955" cy="3507989"/>
          </a:xfrm>
          <a:prstGeom prst="rect">
            <a:avLst/>
          </a:prstGeom>
        </p:spPr>
      </p:pic>
      <p:sp>
        <p:nvSpPr>
          <p:cNvPr id="6" name="燕尾形箭头 1">
            <a:extLst>
              <a:ext uri="{FF2B5EF4-FFF2-40B4-BE49-F238E27FC236}">
                <a16:creationId xmlns:a16="http://schemas.microsoft.com/office/drawing/2014/main" id="{BA92A871-92F9-46B3-B2C3-6A8A75C23060}"/>
              </a:ext>
            </a:extLst>
          </p:cNvPr>
          <p:cNvSpPr/>
          <p:nvPr/>
        </p:nvSpPr>
        <p:spPr>
          <a:xfrm>
            <a:off x="2952636" y="314361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燕尾形箭头 1">
            <a:extLst>
              <a:ext uri="{FF2B5EF4-FFF2-40B4-BE49-F238E27FC236}">
                <a16:creationId xmlns:a16="http://schemas.microsoft.com/office/drawing/2014/main" id="{569F65B0-6076-46B9-A5ED-AA85BE86D8E7}"/>
              </a:ext>
            </a:extLst>
          </p:cNvPr>
          <p:cNvSpPr/>
          <p:nvPr/>
        </p:nvSpPr>
        <p:spPr>
          <a:xfrm>
            <a:off x="7617592" y="3124736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29767C-AFCF-4957-BBB4-F8C19C86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921" y="1721568"/>
            <a:ext cx="2981651" cy="3703623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0E024B54-59A1-419D-82A2-752022F096BE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30D0D14-A4A2-49D4-9236-DBEC571211C3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常见问题</a:t>
            </a:r>
          </a:p>
        </p:txBody>
      </p:sp>
    </p:spTree>
    <p:extLst>
      <p:ext uri="{BB962C8B-B14F-4D97-AF65-F5344CB8AC3E}">
        <p14:creationId xmlns:p14="http://schemas.microsoft.com/office/powerpoint/2010/main" val="230593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B38817-4BD8-40A7-A55B-C6776AA9B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770" y="786815"/>
            <a:ext cx="2530783" cy="5476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DE36E4-0F83-41F1-B6B8-7A477DCE2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950" y="1780892"/>
            <a:ext cx="2361952" cy="3450973"/>
          </a:xfrm>
          <a:prstGeom prst="rect">
            <a:avLst/>
          </a:prstGeom>
        </p:spPr>
      </p:pic>
      <p:sp>
        <p:nvSpPr>
          <p:cNvPr id="6" name="燕尾形箭头 1">
            <a:extLst>
              <a:ext uri="{FF2B5EF4-FFF2-40B4-BE49-F238E27FC236}">
                <a16:creationId xmlns:a16="http://schemas.microsoft.com/office/drawing/2014/main" id="{BA92A871-92F9-46B3-B2C3-6A8A75C23060}"/>
              </a:ext>
            </a:extLst>
          </p:cNvPr>
          <p:cNvSpPr/>
          <p:nvPr/>
        </p:nvSpPr>
        <p:spPr>
          <a:xfrm>
            <a:off x="2805528" y="3095486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燕尾形箭头 1">
            <a:extLst>
              <a:ext uri="{FF2B5EF4-FFF2-40B4-BE49-F238E27FC236}">
                <a16:creationId xmlns:a16="http://schemas.microsoft.com/office/drawing/2014/main" id="{569F65B0-6076-46B9-A5ED-AA85BE86D8E7}"/>
              </a:ext>
            </a:extLst>
          </p:cNvPr>
          <p:cNvSpPr/>
          <p:nvPr/>
        </p:nvSpPr>
        <p:spPr>
          <a:xfrm>
            <a:off x="7470484" y="3076610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29767C-AFCF-4957-BBB4-F8C19C86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813" y="1792383"/>
            <a:ext cx="2981651" cy="3465740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3ACD2F1B-195D-4CC7-BA83-AC6404FEC2D8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63658B-839F-46EF-B60B-282ACB091AD3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自动购买</a:t>
            </a:r>
          </a:p>
        </p:txBody>
      </p:sp>
    </p:spTree>
    <p:extLst>
      <p:ext uri="{BB962C8B-B14F-4D97-AF65-F5344CB8AC3E}">
        <p14:creationId xmlns:p14="http://schemas.microsoft.com/office/powerpoint/2010/main" val="74742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4C6EBB-00D5-4B6F-BEEF-A8890BF1DC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99" y="779460"/>
            <a:ext cx="2742681" cy="5419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DE36E4-0F83-41F1-B6B8-7A477DCE2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62" y="1771634"/>
            <a:ext cx="2222645" cy="3507989"/>
          </a:xfrm>
          <a:prstGeom prst="rect">
            <a:avLst/>
          </a:prstGeom>
        </p:spPr>
      </p:pic>
      <p:sp>
        <p:nvSpPr>
          <p:cNvPr id="6" name="燕尾形箭头 1">
            <a:extLst>
              <a:ext uri="{FF2B5EF4-FFF2-40B4-BE49-F238E27FC236}">
                <a16:creationId xmlns:a16="http://schemas.microsoft.com/office/drawing/2014/main" id="{BA92A871-92F9-46B3-B2C3-6A8A75C23060}"/>
              </a:ext>
            </a:extLst>
          </p:cNvPr>
          <p:cNvSpPr/>
          <p:nvPr/>
        </p:nvSpPr>
        <p:spPr>
          <a:xfrm>
            <a:off x="2971887" y="3114736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燕尾形箭头 1">
            <a:extLst>
              <a:ext uri="{FF2B5EF4-FFF2-40B4-BE49-F238E27FC236}">
                <a16:creationId xmlns:a16="http://schemas.microsoft.com/office/drawing/2014/main" id="{569F65B0-6076-46B9-A5ED-AA85BE86D8E7}"/>
              </a:ext>
            </a:extLst>
          </p:cNvPr>
          <p:cNvSpPr/>
          <p:nvPr/>
        </p:nvSpPr>
        <p:spPr>
          <a:xfrm>
            <a:off x="7636843" y="3095860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29767C-AFCF-4957-BBB4-F8C19C86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8172" y="1935636"/>
            <a:ext cx="2981651" cy="3217734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6D49BF93-CEFA-4541-995E-BCF86ABFAB03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745358-A337-48FC-9220-2259535D0792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公告事项</a:t>
            </a:r>
          </a:p>
        </p:txBody>
      </p:sp>
    </p:spTree>
    <p:extLst>
      <p:ext uri="{BB962C8B-B14F-4D97-AF65-F5344CB8AC3E}">
        <p14:creationId xmlns:p14="http://schemas.microsoft.com/office/powerpoint/2010/main" val="27295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19D9BB-4DB8-4E82-8C46-6F776FC66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12" y="779460"/>
            <a:ext cx="2901000" cy="5562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DE36E4-0F83-41F1-B6B8-7A477DCE2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187" y="1847680"/>
            <a:ext cx="2361952" cy="3278896"/>
          </a:xfrm>
          <a:prstGeom prst="rect">
            <a:avLst/>
          </a:prstGeom>
        </p:spPr>
      </p:pic>
      <p:sp>
        <p:nvSpPr>
          <p:cNvPr id="6" name="燕尾形箭头 1">
            <a:extLst>
              <a:ext uri="{FF2B5EF4-FFF2-40B4-BE49-F238E27FC236}">
                <a16:creationId xmlns:a16="http://schemas.microsoft.com/office/drawing/2014/main" id="{BA92A871-92F9-46B3-B2C3-6A8A75C23060}"/>
              </a:ext>
            </a:extLst>
          </p:cNvPr>
          <p:cNvSpPr/>
          <p:nvPr/>
        </p:nvSpPr>
        <p:spPr>
          <a:xfrm>
            <a:off x="3077765" y="3076236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燕尾形箭头 1">
            <a:extLst>
              <a:ext uri="{FF2B5EF4-FFF2-40B4-BE49-F238E27FC236}">
                <a16:creationId xmlns:a16="http://schemas.microsoft.com/office/drawing/2014/main" id="{569F65B0-6076-46B9-A5ED-AA85BE86D8E7}"/>
              </a:ext>
            </a:extLst>
          </p:cNvPr>
          <p:cNvSpPr/>
          <p:nvPr/>
        </p:nvSpPr>
        <p:spPr>
          <a:xfrm>
            <a:off x="7742721" y="3057360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29767C-AFCF-4957-BBB4-F8C19C86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287" y="1602580"/>
            <a:ext cx="2719176" cy="3806847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D0974409-2450-42F2-A034-9EBC48751018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BB56D2-F6C3-43D9-BF57-45ACF4DC5E68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推送设置</a:t>
            </a:r>
          </a:p>
        </p:txBody>
      </p:sp>
    </p:spTree>
    <p:extLst>
      <p:ext uri="{BB962C8B-B14F-4D97-AF65-F5344CB8AC3E}">
        <p14:creationId xmlns:p14="http://schemas.microsoft.com/office/powerpoint/2010/main" val="23827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12C8D7-6043-4B5B-88FD-CC1BD8BE3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131" y="580780"/>
            <a:ext cx="2632241" cy="56964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DE36E4-0F83-41F1-B6B8-7A477DCE2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931" y="1790885"/>
            <a:ext cx="2274711" cy="3507989"/>
          </a:xfrm>
          <a:prstGeom prst="rect">
            <a:avLst/>
          </a:prstGeom>
        </p:spPr>
      </p:pic>
      <p:sp>
        <p:nvSpPr>
          <p:cNvPr id="6" name="燕尾形箭头 1">
            <a:extLst>
              <a:ext uri="{FF2B5EF4-FFF2-40B4-BE49-F238E27FC236}">
                <a16:creationId xmlns:a16="http://schemas.microsoft.com/office/drawing/2014/main" id="{BA92A871-92F9-46B3-B2C3-6A8A75C23060}"/>
              </a:ext>
            </a:extLst>
          </p:cNvPr>
          <p:cNvSpPr/>
          <p:nvPr/>
        </p:nvSpPr>
        <p:spPr>
          <a:xfrm>
            <a:off x="3048889" y="3133987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燕尾形箭头 1">
            <a:extLst>
              <a:ext uri="{FF2B5EF4-FFF2-40B4-BE49-F238E27FC236}">
                <a16:creationId xmlns:a16="http://schemas.microsoft.com/office/drawing/2014/main" id="{569F65B0-6076-46B9-A5ED-AA85BE86D8E7}"/>
              </a:ext>
            </a:extLst>
          </p:cNvPr>
          <p:cNvSpPr/>
          <p:nvPr/>
        </p:nvSpPr>
        <p:spPr>
          <a:xfrm>
            <a:off x="7713845" y="3115111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29767C-AFCF-4957-BBB4-F8C19C86A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5174" y="2116169"/>
            <a:ext cx="2981651" cy="2895171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526561D6-F8CE-4545-B397-FBA2B978ED2E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9D13A9-EDAA-4EAE-9175-2D47362E49D3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帮助中心</a:t>
            </a:r>
          </a:p>
        </p:txBody>
      </p:sp>
    </p:spTree>
    <p:extLst>
      <p:ext uri="{BB962C8B-B14F-4D97-AF65-F5344CB8AC3E}">
        <p14:creationId xmlns:p14="http://schemas.microsoft.com/office/powerpoint/2010/main" val="10046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34816A-C3CC-44D9-8674-6E15FCA49E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257" y="815189"/>
            <a:ext cx="2623676" cy="5381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DE36E4-0F83-41F1-B6B8-7A477DCE2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478" y="1733133"/>
            <a:ext cx="2247869" cy="3507989"/>
          </a:xfrm>
          <a:prstGeom prst="rect">
            <a:avLst/>
          </a:prstGeom>
        </p:spPr>
      </p:pic>
      <p:sp>
        <p:nvSpPr>
          <p:cNvPr id="6" name="燕尾形箭头 1">
            <a:extLst>
              <a:ext uri="{FF2B5EF4-FFF2-40B4-BE49-F238E27FC236}">
                <a16:creationId xmlns:a16="http://schemas.microsoft.com/office/drawing/2014/main" id="{BA92A871-92F9-46B3-B2C3-6A8A75C23060}"/>
              </a:ext>
            </a:extLst>
          </p:cNvPr>
          <p:cNvSpPr/>
          <p:nvPr/>
        </p:nvSpPr>
        <p:spPr>
          <a:xfrm>
            <a:off x="3097015" y="3076235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燕尾形箭头 1">
            <a:extLst>
              <a:ext uri="{FF2B5EF4-FFF2-40B4-BE49-F238E27FC236}">
                <a16:creationId xmlns:a16="http://schemas.microsoft.com/office/drawing/2014/main" id="{569F65B0-6076-46B9-A5ED-AA85BE86D8E7}"/>
              </a:ext>
            </a:extLst>
          </p:cNvPr>
          <p:cNvSpPr/>
          <p:nvPr/>
        </p:nvSpPr>
        <p:spPr>
          <a:xfrm>
            <a:off x="7761971" y="3057359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29767C-AFCF-4957-BBB4-F8C19C86A0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3300" y="2298699"/>
            <a:ext cx="2981651" cy="2414607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93BD3A5E-08AD-4FD9-A273-7FC31BCA2E3E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7E656-7C56-4429-895A-AF31D09538DB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反馈</a:t>
            </a:r>
          </a:p>
        </p:txBody>
      </p:sp>
    </p:spTree>
    <p:extLst>
      <p:ext uri="{BB962C8B-B14F-4D97-AF65-F5344CB8AC3E}">
        <p14:creationId xmlns:p14="http://schemas.microsoft.com/office/powerpoint/2010/main" val="4243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FA78AE-1154-478E-91EC-92F4171209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356" y="864719"/>
            <a:ext cx="3099691" cy="5648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DE36E4-0F83-41F1-B6B8-7A477DCE2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31" y="1803543"/>
            <a:ext cx="2361952" cy="3367168"/>
          </a:xfrm>
          <a:prstGeom prst="rect">
            <a:avLst/>
          </a:prstGeom>
        </p:spPr>
      </p:pic>
      <p:sp>
        <p:nvSpPr>
          <p:cNvPr id="6" name="燕尾形箭头 1">
            <a:extLst>
              <a:ext uri="{FF2B5EF4-FFF2-40B4-BE49-F238E27FC236}">
                <a16:creationId xmlns:a16="http://schemas.microsoft.com/office/drawing/2014/main" id="{BA92A871-92F9-46B3-B2C3-6A8A75C23060}"/>
              </a:ext>
            </a:extLst>
          </p:cNvPr>
          <p:cNvSpPr/>
          <p:nvPr/>
        </p:nvSpPr>
        <p:spPr>
          <a:xfrm>
            <a:off x="2904509" y="3076235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7" name="燕尾形箭头 1">
            <a:extLst>
              <a:ext uri="{FF2B5EF4-FFF2-40B4-BE49-F238E27FC236}">
                <a16:creationId xmlns:a16="http://schemas.microsoft.com/office/drawing/2014/main" id="{569F65B0-6076-46B9-A5ED-AA85BE86D8E7}"/>
              </a:ext>
            </a:extLst>
          </p:cNvPr>
          <p:cNvSpPr/>
          <p:nvPr/>
        </p:nvSpPr>
        <p:spPr>
          <a:xfrm>
            <a:off x="7569465" y="3057359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929767C-AFCF-4957-BBB4-F8C19C86A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2825" y="1602579"/>
            <a:ext cx="2957589" cy="3806847"/>
          </a:xfrm>
          <a:prstGeom prst="rect">
            <a:avLst/>
          </a:prstGeom>
        </p:spPr>
      </p:pic>
      <p:sp>
        <p:nvSpPr>
          <p:cNvPr id="9" name="燕尾形箭头 1">
            <a:extLst>
              <a:ext uri="{FF2B5EF4-FFF2-40B4-BE49-F238E27FC236}">
                <a16:creationId xmlns:a16="http://schemas.microsoft.com/office/drawing/2014/main" id="{A76BC6F1-390C-44B6-B076-37129E483C78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3AE9F3-C558-405A-9DF4-421D798BA7D0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APP</a:t>
            </a:r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73165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音乐0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37991" y="-117884"/>
            <a:ext cx="609600" cy="609600"/>
          </a:xfrm>
          <a:prstGeom prst="rect">
            <a:avLst/>
          </a:prstGeom>
        </p:spPr>
      </p:pic>
      <p:sp>
        <p:nvSpPr>
          <p:cNvPr id="4" name="流程图: 接点 3"/>
          <p:cNvSpPr/>
          <p:nvPr/>
        </p:nvSpPr>
        <p:spPr>
          <a:xfrm>
            <a:off x="2960914" y="491716"/>
            <a:ext cx="5965370" cy="5965370"/>
          </a:xfrm>
          <a:prstGeom prst="flowChartConnector">
            <a:avLst/>
          </a:prstGeom>
          <a:blipFill>
            <a:blip r:embed="rId7">
              <a:alphaModFix amt="70000"/>
            </a:blip>
            <a:stretch>
              <a:fillRect t="-3369" b="-3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接点 14"/>
          <p:cNvSpPr/>
          <p:nvPr/>
        </p:nvSpPr>
        <p:spPr>
          <a:xfrm>
            <a:off x="-4811485" y="1144860"/>
            <a:ext cx="5965370" cy="5965370"/>
          </a:xfrm>
          <a:prstGeom prst="flowChartConnector">
            <a:avLst/>
          </a:prstGeom>
          <a:blipFill>
            <a:blip r:embed="rId7">
              <a:alphaModFix amt="70000"/>
            </a:blip>
            <a:stretch>
              <a:fillRect t="-3369" b="-3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/>
          <p:cNvSpPr/>
          <p:nvPr/>
        </p:nvSpPr>
        <p:spPr>
          <a:xfrm>
            <a:off x="10518905" y="-117884"/>
            <a:ext cx="4238171" cy="4238171"/>
          </a:xfrm>
          <a:prstGeom prst="flowChartConnector">
            <a:avLst/>
          </a:prstGeom>
          <a:blipFill>
            <a:blip r:embed="rId7">
              <a:alphaModFix amt="70000"/>
            </a:blip>
            <a:stretch>
              <a:fillRect t="-3369" b="-3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/>
          <p:cNvSpPr/>
          <p:nvPr/>
        </p:nvSpPr>
        <p:spPr>
          <a:xfrm>
            <a:off x="2956961" y="487763"/>
            <a:ext cx="5969323" cy="5969323"/>
          </a:xfrm>
          <a:prstGeom prst="flowChartConnector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039868" y="2225809"/>
            <a:ext cx="2213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03</a:t>
            </a:r>
            <a:endParaRPr lang="zh-CN" altLang="en-US" sz="96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</a:endParaRPr>
          </a:p>
        </p:txBody>
      </p:sp>
      <p:sp>
        <p:nvSpPr>
          <p:cNvPr id="21" name="PA-文本框 6"/>
          <p:cNvSpPr txBox="1"/>
          <p:nvPr>
            <p:custDataLst>
              <p:tags r:id="rId3"/>
            </p:custDataLst>
          </p:nvPr>
        </p:nvSpPr>
        <p:spPr>
          <a:xfrm>
            <a:off x="4634151" y="3795469"/>
            <a:ext cx="26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问题与改进</a:t>
            </a:r>
            <a:endParaRPr lang="en-US" sz="3600" b="1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87" y="3301410"/>
            <a:ext cx="1970307" cy="1632000"/>
          </a:xfrm>
          <a:custGeom>
            <a:avLst/>
            <a:gdLst>
              <a:gd name="connsiteX0" fmla="*/ 0 w 2448000"/>
              <a:gd name="connsiteY0" fmla="*/ 0 h 2448000"/>
              <a:gd name="connsiteX1" fmla="*/ 2448000 w 2448000"/>
              <a:gd name="connsiteY1" fmla="*/ 0 h 2448000"/>
              <a:gd name="connsiteX2" fmla="*/ 2448000 w 2448000"/>
              <a:gd name="connsiteY2" fmla="*/ 2448000 h 2448000"/>
              <a:gd name="connsiteX3" fmla="*/ 0 w 2448000"/>
              <a:gd name="connsiteY3" fmla="*/ 2448000 h 2448000"/>
              <a:gd name="connsiteX4" fmla="*/ 0 w 2448000"/>
              <a:gd name="connsiteY4" fmla="*/ 0 h 24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000" h="2448000">
                <a:moveTo>
                  <a:pt x="0" y="0"/>
                </a:moveTo>
                <a:lnTo>
                  <a:pt x="2448000" y="0"/>
                </a:lnTo>
                <a:lnTo>
                  <a:pt x="2448000" y="2448000"/>
                </a:lnTo>
                <a:lnTo>
                  <a:pt x="0" y="24480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6622148" y="1222427"/>
            <a:ext cx="4931580" cy="1893703"/>
            <a:chOff x="664150" y="2664890"/>
            <a:chExt cx="4931580" cy="1893703"/>
          </a:xfrm>
        </p:grpSpPr>
        <p:sp>
          <p:nvSpPr>
            <p:cNvPr id="6" name="椭圆 5"/>
            <p:cNvSpPr/>
            <p:nvPr/>
          </p:nvSpPr>
          <p:spPr>
            <a:xfrm>
              <a:off x="852892" y="2716818"/>
              <a:ext cx="357808" cy="357808"/>
            </a:xfrm>
            <a:prstGeom prst="ellipse">
              <a:avLst/>
            </a:prstGeom>
            <a:blipFill>
              <a:blip r:embed="rId4">
                <a:alphaModFix amt="70000"/>
              </a:blip>
              <a:stretch>
                <a:fillRect t="-3369" b="-336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64150" y="3135639"/>
              <a:ext cx="4931580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封锁评论区，只有看完该话后才可以看评论。</a:t>
              </a:r>
              <a:endParaRPr lang="en-US" altLang="zh-CN" sz="20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2000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根据用户需求，自定义评论区内容屏蔽。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82813" y="2664890"/>
              <a:ext cx="1930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6140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2">
                      <a:lumMod val="10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评论区剧透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48296" y="3290328"/>
            <a:ext cx="4931580" cy="2582567"/>
            <a:chOff x="690298" y="2853421"/>
            <a:chExt cx="4931580" cy="2582567"/>
          </a:xfrm>
        </p:grpSpPr>
        <p:sp>
          <p:nvSpPr>
            <p:cNvPr id="10" name="椭圆 9"/>
            <p:cNvSpPr/>
            <p:nvPr/>
          </p:nvSpPr>
          <p:spPr>
            <a:xfrm>
              <a:off x="874643" y="2895723"/>
              <a:ext cx="357808" cy="357808"/>
            </a:xfrm>
            <a:prstGeom prst="ellipse">
              <a:avLst/>
            </a:prstGeom>
            <a:blipFill>
              <a:blip r:embed="rId4">
                <a:alphaModFix amt="70000"/>
              </a:blip>
              <a:stretch>
                <a:fillRect t="-3369" b="-336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0298" y="3315086"/>
              <a:ext cx="4931580" cy="212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针对不同用户人群，设计如青少年模式、视力残障人士模式等。</a:t>
              </a:r>
              <a:endParaRPr lang="en-US" altLang="zh-CN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深入挖掘调查各不同用户人群的切实需求，通过问卷调查、访谈等多种形式，从用户角度出发完善用户需求。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21903" y="2853421"/>
              <a:ext cx="23033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6140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2">
                      <a:lumMod val="10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目标人群单一</a:t>
              </a: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1875526"/>
            <a:ext cx="4691014" cy="274252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46743" y="1848232"/>
            <a:ext cx="4699014" cy="276982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燕尾形箭头 1">
            <a:extLst>
              <a:ext uri="{FF2B5EF4-FFF2-40B4-BE49-F238E27FC236}">
                <a16:creationId xmlns:a16="http://schemas.microsoft.com/office/drawing/2014/main" id="{FC2D15FB-ABE6-439A-80BA-E6DB49D524D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D62370-1AD1-4E32-B5A0-D69D5C511608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问题与改进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燕尾形箭头 1"/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软件概述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37F3860-1519-4F01-B440-9D0C407E2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86" y="2147322"/>
            <a:ext cx="3761134" cy="376113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B6DBF44-A38F-4CED-92B4-D47FDD949A6D}"/>
              </a:ext>
            </a:extLst>
          </p:cNvPr>
          <p:cNvSpPr txBox="1"/>
          <p:nvPr/>
        </p:nvSpPr>
        <p:spPr>
          <a:xfrm>
            <a:off x="7331962" y="2512472"/>
            <a:ext cx="3453219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目标用户：年轻人群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0E07252-5A2E-4542-A306-3DD32DEE4794}"/>
              </a:ext>
            </a:extLst>
          </p:cNvPr>
          <p:cNvCxnSpPr/>
          <p:nvPr/>
        </p:nvCxnSpPr>
        <p:spPr>
          <a:xfrm>
            <a:off x="6096000" y="2392859"/>
            <a:ext cx="0" cy="327006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19">
            <a:extLst>
              <a:ext uri="{FF2B5EF4-FFF2-40B4-BE49-F238E27FC236}">
                <a16:creationId xmlns:a16="http://schemas.microsoft.com/office/drawing/2014/main" id="{48B378F3-4581-4B09-A8DA-8900418A683D}"/>
              </a:ext>
            </a:extLst>
          </p:cNvPr>
          <p:cNvSpPr>
            <a:spLocks noEditPoints="1"/>
          </p:cNvSpPr>
          <p:nvPr/>
        </p:nvSpPr>
        <p:spPr bwMode="auto">
          <a:xfrm>
            <a:off x="6759828" y="2533426"/>
            <a:ext cx="322263" cy="469900"/>
          </a:xfrm>
          <a:custGeom>
            <a:avLst/>
            <a:gdLst>
              <a:gd name="T0" fmla="*/ 22 w 44"/>
              <a:gd name="T1" fmla="*/ 0 h 64"/>
              <a:gd name="T2" fmla="*/ 0 w 44"/>
              <a:gd name="T3" fmla="*/ 20 h 64"/>
              <a:gd name="T4" fmla="*/ 22 w 44"/>
              <a:gd name="T5" fmla="*/ 64 h 64"/>
              <a:gd name="T6" fmla="*/ 44 w 44"/>
              <a:gd name="T7" fmla="*/ 20 h 64"/>
              <a:gd name="T8" fmla="*/ 22 w 44"/>
              <a:gd name="T9" fmla="*/ 0 h 64"/>
              <a:gd name="T10" fmla="*/ 22 w 44"/>
              <a:gd name="T11" fmla="*/ 27 h 64"/>
              <a:gd name="T12" fmla="*/ 15 w 44"/>
              <a:gd name="T13" fmla="*/ 20 h 64"/>
              <a:gd name="T14" fmla="*/ 22 w 44"/>
              <a:gd name="T15" fmla="*/ 13 h 64"/>
              <a:gd name="T16" fmla="*/ 29 w 44"/>
              <a:gd name="T17" fmla="*/ 20 h 64"/>
              <a:gd name="T18" fmla="*/ 22 w 44"/>
              <a:gd name="T19" fmla="*/ 2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64">
                <a:moveTo>
                  <a:pt x="22" y="0"/>
                </a:moveTo>
                <a:cubicBezTo>
                  <a:pt x="13" y="0"/>
                  <a:pt x="0" y="4"/>
                  <a:pt x="0" y="20"/>
                </a:cubicBezTo>
                <a:cubicBezTo>
                  <a:pt x="0" y="28"/>
                  <a:pt x="18" y="56"/>
                  <a:pt x="22" y="64"/>
                </a:cubicBezTo>
                <a:cubicBezTo>
                  <a:pt x="26" y="56"/>
                  <a:pt x="44" y="28"/>
                  <a:pt x="44" y="20"/>
                </a:cubicBezTo>
                <a:cubicBezTo>
                  <a:pt x="44" y="4"/>
                  <a:pt x="31" y="0"/>
                  <a:pt x="22" y="0"/>
                </a:cubicBezTo>
                <a:close/>
                <a:moveTo>
                  <a:pt x="22" y="27"/>
                </a:moveTo>
                <a:cubicBezTo>
                  <a:pt x="18" y="27"/>
                  <a:pt x="15" y="24"/>
                  <a:pt x="15" y="20"/>
                </a:cubicBezTo>
                <a:cubicBezTo>
                  <a:pt x="15" y="16"/>
                  <a:pt x="18" y="13"/>
                  <a:pt x="22" y="13"/>
                </a:cubicBezTo>
                <a:cubicBezTo>
                  <a:pt x="26" y="13"/>
                  <a:pt x="29" y="16"/>
                  <a:pt x="29" y="20"/>
                </a:cubicBezTo>
                <a:cubicBezTo>
                  <a:pt x="29" y="24"/>
                  <a:pt x="26" y="27"/>
                  <a:pt x="22" y="2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Freeform 85">
            <a:extLst>
              <a:ext uri="{FF2B5EF4-FFF2-40B4-BE49-F238E27FC236}">
                <a16:creationId xmlns:a16="http://schemas.microsoft.com/office/drawing/2014/main" id="{A6C2BADA-77C0-4FF3-B337-2A6AE1BAC8B0}"/>
              </a:ext>
            </a:extLst>
          </p:cNvPr>
          <p:cNvSpPr>
            <a:spLocks noEditPoints="1"/>
          </p:cNvSpPr>
          <p:nvPr/>
        </p:nvSpPr>
        <p:spPr bwMode="auto">
          <a:xfrm>
            <a:off x="6689977" y="3796115"/>
            <a:ext cx="461963" cy="463550"/>
          </a:xfrm>
          <a:custGeom>
            <a:avLst/>
            <a:gdLst>
              <a:gd name="T0" fmla="*/ 62 w 63"/>
              <a:gd name="T1" fmla="*/ 54 h 63"/>
              <a:gd name="T2" fmla="*/ 51 w 63"/>
              <a:gd name="T3" fmla="*/ 43 h 63"/>
              <a:gd name="T4" fmla="*/ 56 w 63"/>
              <a:gd name="T5" fmla="*/ 28 h 63"/>
              <a:gd name="T6" fmla="*/ 28 w 63"/>
              <a:gd name="T7" fmla="*/ 0 h 63"/>
              <a:gd name="T8" fmla="*/ 0 w 63"/>
              <a:gd name="T9" fmla="*/ 28 h 63"/>
              <a:gd name="T10" fmla="*/ 28 w 63"/>
              <a:gd name="T11" fmla="*/ 56 h 63"/>
              <a:gd name="T12" fmla="*/ 43 w 63"/>
              <a:gd name="T13" fmla="*/ 51 h 63"/>
              <a:gd name="T14" fmla="*/ 54 w 63"/>
              <a:gd name="T15" fmla="*/ 62 h 63"/>
              <a:gd name="T16" fmla="*/ 57 w 63"/>
              <a:gd name="T17" fmla="*/ 62 h 63"/>
              <a:gd name="T18" fmla="*/ 62 w 63"/>
              <a:gd name="T19" fmla="*/ 57 h 63"/>
              <a:gd name="T20" fmla="*/ 62 w 63"/>
              <a:gd name="T21" fmla="*/ 54 h 63"/>
              <a:gd name="T22" fmla="*/ 28 w 63"/>
              <a:gd name="T23" fmla="*/ 48 h 63"/>
              <a:gd name="T24" fmla="*/ 8 w 63"/>
              <a:gd name="T25" fmla="*/ 28 h 63"/>
              <a:gd name="T26" fmla="*/ 28 w 63"/>
              <a:gd name="T27" fmla="*/ 8 h 63"/>
              <a:gd name="T28" fmla="*/ 48 w 63"/>
              <a:gd name="T29" fmla="*/ 28 h 63"/>
              <a:gd name="T30" fmla="*/ 28 w 63"/>
              <a:gd name="T31" fmla="*/ 48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" h="63">
                <a:moveTo>
                  <a:pt x="62" y="54"/>
                </a:moveTo>
                <a:cubicBezTo>
                  <a:pt x="51" y="43"/>
                  <a:pt x="51" y="43"/>
                  <a:pt x="51" y="43"/>
                </a:cubicBezTo>
                <a:cubicBezTo>
                  <a:pt x="54" y="39"/>
                  <a:pt x="56" y="33"/>
                  <a:pt x="56" y="28"/>
                </a:cubicBezTo>
                <a:cubicBezTo>
                  <a:pt x="56" y="12"/>
                  <a:pt x="43" y="0"/>
                  <a:pt x="28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8" y="56"/>
                </a:cubicBezTo>
                <a:cubicBezTo>
                  <a:pt x="33" y="56"/>
                  <a:pt x="39" y="54"/>
                  <a:pt x="43" y="51"/>
                </a:cubicBezTo>
                <a:cubicBezTo>
                  <a:pt x="54" y="62"/>
                  <a:pt x="54" y="62"/>
                  <a:pt x="54" y="62"/>
                </a:cubicBezTo>
                <a:cubicBezTo>
                  <a:pt x="55" y="63"/>
                  <a:pt x="56" y="63"/>
                  <a:pt x="57" y="62"/>
                </a:cubicBezTo>
                <a:cubicBezTo>
                  <a:pt x="62" y="57"/>
                  <a:pt x="62" y="57"/>
                  <a:pt x="62" y="57"/>
                </a:cubicBezTo>
                <a:cubicBezTo>
                  <a:pt x="63" y="56"/>
                  <a:pt x="63" y="55"/>
                  <a:pt x="62" y="54"/>
                </a:cubicBezTo>
                <a:close/>
                <a:moveTo>
                  <a:pt x="28" y="48"/>
                </a:moveTo>
                <a:cubicBezTo>
                  <a:pt x="17" y="48"/>
                  <a:pt x="8" y="39"/>
                  <a:pt x="8" y="28"/>
                </a:cubicBezTo>
                <a:cubicBezTo>
                  <a:pt x="8" y="17"/>
                  <a:pt x="17" y="8"/>
                  <a:pt x="28" y="8"/>
                </a:cubicBezTo>
                <a:cubicBezTo>
                  <a:pt x="39" y="8"/>
                  <a:pt x="48" y="17"/>
                  <a:pt x="48" y="28"/>
                </a:cubicBezTo>
                <a:cubicBezTo>
                  <a:pt x="48" y="39"/>
                  <a:pt x="39" y="48"/>
                  <a:pt x="28" y="4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B8803E4-6A59-45DB-8523-5B0A92011954}"/>
              </a:ext>
            </a:extLst>
          </p:cNvPr>
          <p:cNvSpPr txBox="1"/>
          <p:nvPr/>
        </p:nvSpPr>
        <p:spPr>
          <a:xfrm>
            <a:off x="7331961" y="3771986"/>
            <a:ext cx="3453219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现存问题：功能单一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3726CD5-1925-4121-B529-5B567286B8F7}"/>
              </a:ext>
            </a:extLst>
          </p:cNvPr>
          <p:cNvSpPr txBox="1"/>
          <p:nvPr/>
        </p:nvSpPr>
        <p:spPr>
          <a:xfrm>
            <a:off x="7331961" y="5024944"/>
            <a:ext cx="3453219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界面简约：便于操作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A318335-D55E-4B9D-B23D-FAFDA36F7643}"/>
              </a:ext>
            </a:extLst>
          </p:cNvPr>
          <p:cNvGrpSpPr/>
          <p:nvPr/>
        </p:nvGrpSpPr>
        <p:grpSpPr>
          <a:xfrm>
            <a:off x="6715376" y="5052454"/>
            <a:ext cx="411163" cy="471487"/>
            <a:chOff x="4872038" y="2806701"/>
            <a:chExt cx="411163" cy="471487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E631620A-F7B8-43E1-B921-9481DDFAD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0938" y="2806701"/>
              <a:ext cx="234950" cy="119063"/>
            </a:xfrm>
            <a:custGeom>
              <a:avLst/>
              <a:gdLst>
                <a:gd name="T0" fmla="*/ 32 w 32"/>
                <a:gd name="T1" fmla="*/ 8 h 16"/>
                <a:gd name="T2" fmla="*/ 24 w 32"/>
                <a:gd name="T3" fmla="*/ 8 h 16"/>
                <a:gd name="T4" fmla="*/ 16 w 32"/>
                <a:gd name="T5" fmla="*/ 0 h 16"/>
                <a:gd name="T6" fmla="*/ 8 w 32"/>
                <a:gd name="T7" fmla="*/ 8 h 16"/>
                <a:gd name="T8" fmla="*/ 0 w 32"/>
                <a:gd name="T9" fmla="*/ 8 h 16"/>
                <a:gd name="T10" fmla="*/ 0 w 32"/>
                <a:gd name="T11" fmla="*/ 16 h 16"/>
                <a:gd name="T12" fmla="*/ 32 w 32"/>
                <a:gd name="T13" fmla="*/ 16 h 16"/>
                <a:gd name="T14" fmla="*/ 32 w 32"/>
                <a:gd name="T15" fmla="*/ 8 h 16"/>
                <a:gd name="T16" fmla="*/ 16 w 32"/>
                <a:gd name="T17" fmla="*/ 12 h 16"/>
                <a:gd name="T18" fmla="*/ 12 w 32"/>
                <a:gd name="T19" fmla="*/ 8 h 16"/>
                <a:gd name="T20" fmla="*/ 16 w 32"/>
                <a:gd name="T21" fmla="*/ 4 h 16"/>
                <a:gd name="T22" fmla="*/ 20 w 32"/>
                <a:gd name="T23" fmla="*/ 8 h 16"/>
                <a:gd name="T24" fmla="*/ 16 w 32"/>
                <a:gd name="T2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6">
                  <a:moveTo>
                    <a:pt x="32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8"/>
                  </a:lnTo>
                  <a:close/>
                  <a:moveTo>
                    <a:pt x="16" y="12"/>
                  </a:moveTo>
                  <a:cubicBezTo>
                    <a:pt x="14" y="12"/>
                    <a:pt x="12" y="10"/>
                    <a:pt x="12" y="8"/>
                  </a:cubicBezTo>
                  <a:cubicBezTo>
                    <a:pt x="12" y="6"/>
                    <a:pt x="14" y="4"/>
                    <a:pt x="16" y="4"/>
                  </a:cubicBezTo>
                  <a:cubicBezTo>
                    <a:pt x="18" y="4"/>
                    <a:pt x="20" y="6"/>
                    <a:pt x="20" y="8"/>
                  </a:cubicBezTo>
                  <a:cubicBezTo>
                    <a:pt x="20" y="10"/>
                    <a:pt x="18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5BA0483-CA80-4A2A-B238-CF205BA012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038" y="2865438"/>
              <a:ext cx="411163" cy="412750"/>
            </a:xfrm>
            <a:custGeom>
              <a:avLst/>
              <a:gdLst>
                <a:gd name="T0" fmla="*/ 222 w 259"/>
                <a:gd name="T1" fmla="*/ 0 h 260"/>
                <a:gd name="T2" fmla="*/ 222 w 259"/>
                <a:gd name="T3" fmla="*/ 56 h 260"/>
                <a:gd name="T4" fmla="*/ 37 w 259"/>
                <a:gd name="T5" fmla="*/ 56 h 260"/>
                <a:gd name="T6" fmla="*/ 37 w 259"/>
                <a:gd name="T7" fmla="*/ 0 h 260"/>
                <a:gd name="T8" fmla="*/ 0 w 259"/>
                <a:gd name="T9" fmla="*/ 0 h 260"/>
                <a:gd name="T10" fmla="*/ 0 w 259"/>
                <a:gd name="T11" fmla="*/ 260 h 260"/>
                <a:gd name="T12" fmla="*/ 259 w 259"/>
                <a:gd name="T13" fmla="*/ 260 h 260"/>
                <a:gd name="T14" fmla="*/ 259 w 259"/>
                <a:gd name="T15" fmla="*/ 0 h 260"/>
                <a:gd name="T16" fmla="*/ 222 w 259"/>
                <a:gd name="T17" fmla="*/ 0 h 260"/>
                <a:gd name="T18" fmla="*/ 120 w 259"/>
                <a:gd name="T19" fmla="*/ 218 h 260"/>
                <a:gd name="T20" fmla="*/ 107 w 259"/>
                <a:gd name="T21" fmla="*/ 209 h 260"/>
                <a:gd name="T22" fmla="*/ 56 w 259"/>
                <a:gd name="T23" fmla="*/ 153 h 260"/>
                <a:gd name="T24" fmla="*/ 84 w 259"/>
                <a:gd name="T25" fmla="*/ 130 h 260"/>
                <a:gd name="T26" fmla="*/ 120 w 259"/>
                <a:gd name="T27" fmla="*/ 167 h 260"/>
                <a:gd name="T28" fmla="*/ 194 w 259"/>
                <a:gd name="T29" fmla="*/ 93 h 260"/>
                <a:gd name="T30" fmla="*/ 222 w 259"/>
                <a:gd name="T31" fmla="*/ 121 h 260"/>
                <a:gd name="T32" fmla="*/ 120 w 259"/>
                <a:gd name="T33" fmla="*/ 21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260">
                  <a:moveTo>
                    <a:pt x="222" y="0"/>
                  </a:moveTo>
                  <a:lnTo>
                    <a:pt x="222" y="56"/>
                  </a:lnTo>
                  <a:lnTo>
                    <a:pt x="37" y="5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260"/>
                  </a:lnTo>
                  <a:lnTo>
                    <a:pt x="259" y="260"/>
                  </a:lnTo>
                  <a:lnTo>
                    <a:pt x="259" y="0"/>
                  </a:lnTo>
                  <a:lnTo>
                    <a:pt x="222" y="0"/>
                  </a:lnTo>
                  <a:close/>
                  <a:moveTo>
                    <a:pt x="120" y="218"/>
                  </a:moveTo>
                  <a:lnTo>
                    <a:pt x="107" y="209"/>
                  </a:lnTo>
                  <a:lnTo>
                    <a:pt x="56" y="153"/>
                  </a:lnTo>
                  <a:lnTo>
                    <a:pt x="84" y="130"/>
                  </a:lnTo>
                  <a:lnTo>
                    <a:pt x="120" y="167"/>
                  </a:lnTo>
                  <a:lnTo>
                    <a:pt x="194" y="93"/>
                  </a:lnTo>
                  <a:lnTo>
                    <a:pt x="222" y="121"/>
                  </a:lnTo>
                  <a:lnTo>
                    <a:pt x="120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87" y="3301410"/>
            <a:ext cx="1970307" cy="1632000"/>
          </a:xfrm>
          <a:custGeom>
            <a:avLst/>
            <a:gdLst>
              <a:gd name="connsiteX0" fmla="*/ 0 w 2448000"/>
              <a:gd name="connsiteY0" fmla="*/ 0 h 2448000"/>
              <a:gd name="connsiteX1" fmla="*/ 2448000 w 2448000"/>
              <a:gd name="connsiteY1" fmla="*/ 0 h 2448000"/>
              <a:gd name="connsiteX2" fmla="*/ 2448000 w 2448000"/>
              <a:gd name="connsiteY2" fmla="*/ 2448000 h 2448000"/>
              <a:gd name="connsiteX3" fmla="*/ 0 w 2448000"/>
              <a:gd name="connsiteY3" fmla="*/ 2448000 h 2448000"/>
              <a:gd name="connsiteX4" fmla="*/ 0 w 2448000"/>
              <a:gd name="connsiteY4" fmla="*/ 0 h 24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000" h="2448000">
                <a:moveTo>
                  <a:pt x="0" y="0"/>
                </a:moveTo>
                <a:lnTo>
                  <a:pt x="2448000" y="0"/>
                </a:lnTo>
                <a:lnTo>
                  <a:pt x="2448000" y="2448000"/>
                </a:lnTo>
                <a:lnTo>
                  <a:pt x="0" y="24480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组合 4"/>
          <p:cNvGrpSpPr/>
          <p:nvPr/>
        </p:nvGrpSpPr>
        <p:grpSpPr>
          <a:xfrm>
            <a:off x="6611098" y="1312072"/>
            <a:ext cx="4969680" cy="2548465"/>
            <a:chOff x="626050" y="2853421"/>
            <a:chExt cx="4969680" cy="2548465"/>
          </a:xfrm>
        </p:grpSpPr>
        <p:sp>
          <p:nvSpPr>
            <p:cNvPr id="6" name="椭圆 5"/>
            <p:cNvSpPr/>
            <p:nvPr/>
          </p:nvSpPr>
          <p:spPr>
            <a:xfrm>
              <a:off x="874643" y="2895723"/>
              <a:ext cx="357808" cy="357808"/>
            </a:xfrm>
            <a:prstGeom prst="ellipse">
              <a:avLst/>
            </a:prstGeom>
            <a:blipFill>
              <a:blip r:embed="rId4">
                <a:alphaModFix amt="70000"/>
              </a:blip>
              <a:stretch>
                <a:fillRect t="-3369" b="-336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6050" y="3321701"/>
              <a:ext cx="4969680" cy="2080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对漫画内容进行专人审查，确保其内容积极健康向上，符合核心价值观。</a:t>
              </a:r>
              <a:endParaRPr lang="en-US" altLang="zh-CN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通过用户及时反馈，及时整改下架不符合要求的漫画作品。</a:t>
              </a:r>
              <a:endParaRPr lang="en-US" altLang="zh-CN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6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21904" y="2853421"/>
              <a:ext cx="3774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6140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2">
                      <a:lumMod val="10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漫画种类繁多，良莠不齐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11098" y="3940364"/>
            <a:ext cx="5149101" cy="2227642"/>
            <a:chOff x="671248" y="2853421"/>
            <a:chExt cx="5149101" cy="2227642"/>
          </a:xfrm>
        </p:grpSpPr>
        <p:sp>
          <p:nvSpPr>
            <p:cNvPr id="10" name="椭圆 9"/>
            <p:cNvSpPr/>
            <p:nvPr/>
          </p:nvSpPr>
          <p:spPr>
            <a:xfrm>
              <a:off x="874643" y="2895723"/>
              <a:ext cx="357808" cy="357808"/>
            </a:xfrm>
            <a:prstGeom prst="ellipse">
              <a:avLst/>
            </a:prstGeom>
            <a:blipFill>
              <a:blip r:embed="rId4">
                <a:alphaModFix amt="70000"/>
              </a:blip>
              <a:stretch>
                <a:fillRect t="-3369" b="-336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1248" y="3375660"/>
              <a:ext cx="4924482" cy="17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现如今，漫画</a:t>
              </a:r>
              <a:r>
                <a:rPr lang="en-US" altLang="zh-CN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APP</a:t>
              </a:r>
              <a:r>
                <a:rPr lang="zh-CN" altLang="en-US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rPr>
                <a:t>功能繁多，但针对单独个体而言，只会使用其中为数不多的功能，应当根据个人不同需求，适当简化不常使用的功能，使漫咔成为你的专属漫画伴侣。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21902" y="2853421"/>
              <a:ext cx="4498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6140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bg2">
                      <a:lumMod val="10000"/>
                    </a:schemeClr>
                  </a:solidFill>
                  <a:latin typeface="Noto Sans S Chinese DemiLight" panose="020B0400000000000000" pitchFamily="34" charset="-122"/>
                  <a:ea typeface="Noto Sans S Chinese DemiLight" panose="020B0400000000000000" pitchFamily="34" charset="-122"/>
                </a:rPr>
                <a:t>缺乏开源性，不易满足个人需求</a:t>
              </a: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3" y="1875526"/>
            <a:ext cx="4691014" cy="274252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46743" y="1848232"/>
            <a:ext cx="4699014" cy="276982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燕尾形箭头 1">
            <a:extLst>
              <a:ext uri="{FF2B5EF4-FFF2-40B4-BE49-F238E27FC236}">
                <a16:creationId xmlns:a16="http://schemas.microsoft.com/office/drawing/2014/main" id="{E49E17AC-88E4-4196-8AAF-5CA33BD2BFF3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BC60205-2B44-4DAD-8E3C-231F9B7186E7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问题与改进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8313"/>
            <a:ext cx="12222024" cy="1010888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-487139"/>
            <a:ext cx="12192000" cy="868771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54440" y="2640190"/>
            <a:ext cx="7810044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Arial" panose="020B0604020202020204" pitchFamily="34" charset="0"/>
              </a:rPr>
              <a:t>谢谢观看</a:t>
            </a:r>
          </a:p>
        </p:txBody>
      </p:sp>
      <p:pic>
        <p:nvPicPr>
          <p:cNvPr id="2" name="背景音乐0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37991" y="-117884"/>
            <a:ext cx="609600" cy="60960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H="1">
            <a:off x="387633" y="1373022"/>
            <a:ext cx="14514" cy="398088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1033862" y="1432624"/>
            <a:ext cx="14514" cy="398088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80376" y="1402050"/>
            <a:ext cx="17239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73119" y="5324880"/>
            <a:ext cx="17239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BB44B29-8019-494D-BA12-4EAE97EED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006" y="1792337"/>
            <a:ext cx="3142255" cy="3142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音乐0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37991" y="-117884"/>
            <a:ext cx="609600" cy="609600"/>
          </a:xfrm>
          <a:prstGeom prst="rect">
            <a:avLst/>
          </a:prstGeom>
        </p:spPr>
      </p:pic>
      <p:sp>
        <p:nvSpPr>
          <p:cNvPr id="4" name="流程图: 接点 3"/>
          <p:cNvSpPr/>
          <p:nvPr/>
        </p:nvSpPr>
        <p:spPr>
          <a:xfrm>
            <a:off x="2960914" y="491716"/>
            <a:ext cx="5965370" cy="5965370"/>
          </a:xfrm>
          <a:prstGeom prst="flowChartConnector">
            <a:avLst/>
          </a:prstGeom>
          <a:blipFill>
            <a:blip r:embed="rId7">
              <a:alphaModFix amt="70000"/>
            </a:blip>
            <a:stretch>
              <a:fillRect t="-3369" b="-3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接点 14"/>
          <p:cNvSpPr/>
          <p:nvPr/>
        </p:nvSpPr>
        <p:spPr>
          <a:xfrm>
            <a:off x="-4811485" y="1144860"/>
            <a:ext cx="5965370" cy="5965370"/>
          </a:xfrm>
          <a:prstGeom prst="flowChartConnector">
            <a:avLst/>
          </a:prstGeom>
          <a:blipFill>
            <a:blip r:embed="rId7">
              <a:alphaModFix amt="70000"/>
            </a:blip>
            <a:stretch>
              <a:fillRect t="-3369" b="-3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/>
          <p:cNvSpPr/>
          <p:nvPr/>
        </p:nvSpPr>
        <p:spPr>
          <a:xfrm>
            <a:off x="10518905" y="-117884"/>
            <a:ext cx="4238171" cy="4238171"/>
          </a:xfrm>
          <a:prstGeom prst="flowChartConnector">
            <a:avLst/>
          </a:prstGeom>
          <a:blipFill>
            <a:blip r:embed="rId7">
              <a:alphaModFix amt="70000"/>
            </a:blip>
            <a:stretch>
              <a:fillRect t="-3369" b="-336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接点 7"/>
          <p:cNvSpPr/>
          <p:nvPr/>
        </p:nvSpPr>
        <p:spPr>
          <a:xfrm>
            <a:off x="2956961" y="487763"/>
            <a:ext cx="5969323" cy="5969323"/>
          </a:xfrm>
          <a:prstGeom prst="flowChartConnector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039868" y="2225809"/>
            <a:ext cx="2213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</a:rPr>
              <a:t>02</a:t>
            </a:r>
            <a:endParaRPr lang="zh-CN" altLang="en-US" sz="9600" b="1" dirty="0"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</a:endParaRPr>
          </a:p>
        </p:txBody>
      </p:sp>
      <p:sp>
        <p:nvSpPr>
          <p:cNvPr id="21" name="PA-文本框 6"/>
          <p:cNvSpPr txBox="1"/>
          <p:nvPr>
            <p:custDataLst>
              <p:tags r:id="rId3"/>
            </p:custDataLst>
          </p:nvPr>
        </p:nvSpPr>
        <p:spPr>
          <a:xfrm>
            <a:off x="4634151" y="3795469"/>
            <a:ext cx="26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模块介绍</a:t>
            </a:r>
            <a:endParaRPr lang="en-US" sz="3600" b="1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06264" y="2058006"/>
            <a:ext cx="4446294" cy="3249035"/>
            <a:chOff x="6710475" y="2123314"/>
            <a:chExt cx="4446294" cy="3249035"/>
          </a:xfrm>
          <a:blipFill>
            <a:blip r:embed="rId3">
              <a:alphaModFix amt="70000"/>
            </a:blip>
            <a:stretch>
              <a:fillRect t="-3369" b="-3369"/>
            </a:stretch>
          </a:blipFill>
        </p:grpSpPr>
        <p:sp>
          <p:nvSpPr>
            <p:cNvPr id="21" name="Freeform 5"/>
            <p:cNvSpPr/>
            <p:nvPr/>
          </p:nvSpPr>
          <p:spPr bwMode="auto">
            <a:xfrm>
              <a:off x="6710475" y="2136184"/>
              <a:ext cx="2429096" cy="1862634"/>
            </a:xfrm>
            <a:custGeom>
              <a:avLst/>
              <a:gdLst/>
              <a:ahLst/>
              <a:cxnLst>
                <a:cxn ang="0">
                  <a:pos x="6" y="327"/>
                </a:cxn>
                <a:cxn ang="0">
                  <a:pos x="4" y="307"/>
                </a:cxn>
                <a:cxn ang="0">
                  <a:pos x="180" y="122"/>
                </a:cxn>
                <a:cxn ang="0">
                  <a:pos x="394" y="57"/>
                </a:cxn>
                <a:cxn ang="0">
                  <a:pos x="557" y="38"/>
                </a:cxn>
                <a:cxn ang="0">
                  <a:pos x="557" y="127"/>
                </a:cxn>
                <a:cxn ang="0">
                  <a:pos x="516" y="111"/>
                </a:cxn>
                <a:cxn ang="0">
                  <a:pos x="473" y="129"/>
                </a:cxn>
                <a:cxn ang="0">
                  <a:pos x="455" y="172"/>
                </a:cxn>
                <a:cxn ang="0">
                  <a:pos x="473" y="214"/>
                </a:cxn>
                <a:cxn ang="0">
                  <a:pos x="516" y="232"/>
                </a:cxn>
                <a:cxn ang="0">
                  <a:pos x="557" y="216"/>
                </a:cxn>
                <a:cxn ang="0">
                  <a:pos x="557" y="327"/>
                </a:cxn>
                <a:cxn ang="0">
                  <a:pos x="325" y="327"/>
                </a:cxn>
                <a:cxn ang="0">
                  <a:pos x="340" y="366"/>
                </a:cxn>
                <a:cxn ang="0">
                  <a:pos x="322" y="409"/>
                </a:cxn>
                <a:cxn ang="0">
                  <a:pos x="279" y="427"/>
                </a:cxn>
                <a:cxn ang="0">
                  <a:pos x="236" y="409"/>
                </a:cxn>
                <a:cxn ang="0">
                  <a:pos x="219" y="366"/>
                </a:cxn>
                <a:cxn ang="0">
                  <a:pos x="232" y="327"/>
                </a:cxn>
                <a:cxn ang="0">
                  <a:pos x="6" y="327"/>
                </a:cxn>
              </a:cxnLst>
              <a:rect l="0" t="0" r="r" b="b"/>
              <a:pathLst>
                <a:path w="557" h="427">
                  <a:moveTo>
                    <a:pt x="6" y="327"/>
                  </a:moveTo>
                  <a:cubicBezTo>
                    <a:pt x="5" y="321"/>
                    <a:pt x="4" y="314"/>
                    <a:pt x="4" y="307"/>
                  </a:cubicBezTo>
                  <a:cubicBezTo>
                    <a:pt x="0" y="201"/>
                    <a:pt x="59" y="139"/>
                    <a:pt x="180" y="122"/>
                  </a:cubicBezTo>
                  <a:cubicBezTo>
                    <a:pt x="224" y="32"/>
                    <a:pt x="295" y="10"/>
                    <a:pt x="394" y="57"/>
                  </a:cubicBezTo>
                  <a:cubicBezTo>
                    <a:pt x="445" y="6"/>
                    <a:pt x="499" y="0"/>
                    <a:pt x="557" y="38"/>
                  </a:cubicBezTo>
                  <a:cubicBezTo>
                    <a:pt x="557" y="127"/>
                    <a:pt x="557" y="127"/>
                    <a:pt x="557" y="127"/>
                  </a:cubicBezTo>
                  <a:cubicBezTo>
                    <a:pt x="545" y="116"/>
                    <a:pt x="532" y="111"/>
                    <a:pt x="516" y="111"/>
                  </a:cubicBezTo>
                  <a:cubicBezTo>
                    <a:pt x="499" y="111"/>
                    <a:pt x="485" y="117"/>
                    <a:pt x="473" y="129"/>
                  </a:cubicBezTo>
                  <a:cubicBezTo>
                    <a:pt x="461" y="141"/>
                    <a:pt x="455" y="155"/>
                    <a:pt x="455" y="172"/>
                  </a:cubicBezTo>
                  <a:cubicBezTo>
                    <a:pt x="455" y="188"/>
                    <a:pt x="461" y="202"/>
                    <a:pt x="473" y="214"/>
                  </a:cubicBezTo>
                  <a:cubicBezTo>
                    <a:pt x="485" y="226"/>
                    <a:pt x="499" y="232"/>
                    <a:pt x="516" y="232"/>
                  </a:cubicBezTo>
                  <a:cubicBezTo>
                    <a:pt x="532" y="232"/>
                    <a:pt x="545" y="227"/>
                    <a:pt x="557" y="216"/>
                  </a:cubicBezTo>
                  <a:cubicBezTo>
                    <a:pt x="557" y="327"/>
                    <a:pt x="557" y="327"/>
                    <a:pt x="557" y="327"/>
                  </a:cubicBezTo>
                  <a:cubicBezTo>
                    <a:pt x="325" y="327"/>
                    <a:pt x="325" y="327"/>
                    <a:pt x="325" y="327"/>
                  </a:cubicBezTo>
                  <a:cubicBezTo>
                    <a:pt x="335" y="338"/>
                    <a:pt x="340" y="351"/>
                    <a:pt x="340" y="366"/>
                  </a:cubicBezTo>
                  <a:cubicBezTo>
                    <a:pt x="340" y="383"/>
                    <a:pt x="334" y="397"/>
                    <a:pt x="322" y="409"/>
                  </a:cubicBezTo>
                  <a:cubicBezTo>
                    <a:pt x="310" y="421"/>
                    <a:pt x="296" y="427"/>
                    <a:pt x="279" y="427"/>
                  </a:cubicBezTo>
                  <a:cubicBezTo>
                    <a:pt x="262" y="427"/>
                    <a:pt x="248" y="421"/>
                    <a:pt x="236" y="409"/>
                  </a:cubicBezTo>
                  <a:cubicBezTo>
                    <a:pt x="224" y="397"/>
                    <a:pt x="219" y="383"/>
                    <a:pt x="219" y="366"/>
                  </a:cubicBezTo>
                  <a:cubicBezTo>
                    <a:pt x="219" y="351"/>
                    <a:pt x="223" y="338"/>
                    <a:pt x="232" y="327"/>
                  </a:cubicBezTo>
                  <a:lnTo>
                    <a:pt x="6" y="327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</a:ln>
          </p:spPr>
          <p:txBody>
            <a:bodyPr vert="horz" wrap="square" lIns="121916" tIns="60957" rIns="121916" bIns="60957" numCol="1" anchor="t" anchorCtr="0" compatLnSpc="1"/>
            <a:lstStyle/>
            <a:p>
              <a:endParaRPr lang="en-US" sz="1705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6738059" y="3563039"/>
              <a:ext cx="2853865" cy="1360660"/>
            </a:xfrm>
            <a:custGeom>
              <a:avLst/>
              <a:gdLst/>
              <a:ahLst/>
              <a:cxnLst>
                <a:cxn ang="0">
                  <a:pos x="551" y="0"/>
                </a:cxn>
                <a:cxn ang="0">
                  <a:pos x="551" y="109"/>
                </a:cxn>
                <a:cxn ang="0">
                  <a:pos x="552" y="108"/>
                </a:cxn>
                <a:cxn ang="0">
                  <a:pos x="595" y="90"/>
                </a:cxn>
                <a:cxn ang="0">
                  <a:pos x="637" y="108"/>
                </a:cxn>
                <a:cxn ang="0">
                  <a:pos x="655" y="150"/>
                </a:cxn>
                <a:cxn ang="0">
                  <a:pos x="637" y="193"/>
                </a:cxn>
                <a:cxn ang="0">
                  <a:pos x="595" y="211"/>
                </a:cxn>
                <a:cxn ang="0">
                  <a:pos x="552" y="193"/>
                </a:cxn>
                <a:cxn ang="0">
                  <a:pos x="551" y="192"/>
                </a:cxn>
                <a:cxn ang="0">
                  <a:pos x="551" y="312"/>
                </a:cxn>
                <a:cxn ang="0">
                  <a:pos x="474" y="239"/>
                </a:cxn>
                <a:cxn ang="0">
                  <a:pos x="252" y="158"/>
                </a:cxn>
                <a:cxn ang="0">
                  <a:pos x="0" y="0"/>
                </a:cxn>
                <a:cxn ang="0">
                  <a:pos x="226" y="0"/>
                </a:cxn>
                <a:cxn ang="0">
                  <a:pos x="213" y="39"/>
                </a:cxn>
                <a:cxn ang="0">
                  <a:pos x="230" y="82"/>
                </a:cxn>
                <a:cxn ang="0">
                  <a:pos x="273" y="100"/>
                </a:cxn>
                <a:cxn ang="0">
                  <a:pos x="316" y="82"/>
                </a:cxn>
                <a:cxn ang="0">
                  <a:pos x="334" y="39"/>
                </a:cxn>
                <a:cxn ang="0">
                  <a:pos x="319" y="0"/>
                </a:cxn>
                <a:cxn ang="0">
                  <a:pos x="551" y="0"/>
                </a:cxn>
              </a:cxnLst>
              <a:rect l="0" t="0" r="r" b="b"/>
              <a:pathLst>
                <a:path w="655" h="312">
                  <a:moveTo>
                    <a:pt x="551" y="0"/>
                  </a:moveTo>
                  <a:cubicBezTo>
                    <a:pt x="551" y="109"/>
                    <a:pt x="551" y="109"/>
                    <a:pt x="551" y="109"/>
                  </a:cubicBezTo>
                  <a:cubicBezTo>
                    <a:pt x="551" y="108"/>
                    <a:pt x="551" y="108"/>
                    <a:pt x="552" y="108"/>
                  </a:cubicBezTo>
                  <a:cubicBezTo>
                    <a:pt x="564" y="96"/>
                    <a:pt x="578" y="90"/>
                    <a:pt x="595" y="90"/>
                  </a:cubicBezTo>
                  <a:cubicBezTo>
                    <a:pt x="611" y="90"/>
                    <a:pt x="626" y="96"/>
                    <a:pt x="637" y="108"/>
                  </a:cubicBezTo>
                  <a:cubicBezTo>
                    <a:pt x="649" y="119"/>
                    <a:pt x="655" y="134"/>
                    <a:pt x="655" y="150"/>
                  </a:cubicBezTo>
                  <a:cubicBezTo>
                    <a:pt x="655" y="167"/>
                    <a:pt x="649" y="181"/>
                    <a:pt x="637" y="193"/>
                  </a:cubicBezTo>
                  <a:cubicBezTo>
                    <a:pt x="626" y="205"/>
                    <a:pt x="611" y="211"/>
                    <a:pt x="595" y="211"/>
                  </a:cubicBezTo>
                  <a:cubicBezTo>
                    <a:pt x="578" y="211"/>
                    <a:pt x="564" y="205"/>
                    <a:pt x="552" y="193"/>
                  </a:cubicBezTo>
                  <a:cubicBezTo>
                    <a:pt x="551" y="193"/>
                    <a:pt x="551" y="192"/>
                    <a:pt x="551" y="192"/>
                  </a:cubicBezTo>
                  <a:cubicBezTo>
                    <a:pt x="551" y="312"/>
                    <a:pt x="551" y="312"/>
                    <a:pt x="551" y="312"/>
                  </a:cubicBezTo>
                  <a:cubicBezTo>
                    <a:pt x="515" y="301"/>
                    <a:pt x="489" y="277"/>
                    <a:pt x="474" y="239"/>
                  </a:cubicBezTo>
                  <a:cubicBezTo>
                    <a:pt x="377" y="279"/>
                    <a:pt x="303" y="252"/>
                    <a:pt x="252" y="158"/>
                  </a:cubicBezTo>
                  <a:cubicBezTo>
                    <a:pt x="99" y="153"/>
                    <a:pt x="16" y="101"/>
                    <a:pt x="0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217" y="11"/>
                    <a:pt x="213" y="24"/>
                    <a:pt x="213" y="39"/>
                  </a:cubicBezTo>
                  <a:cubicBezTo>
                    <a:pt x="213" y="56"/>
                    <a:pt x="218" y="70"/>
                    <a:pt x="230" y="82"/>
                  </a:cubicBezTo>
                  <a:cubicBezTo>
                    <a:pt x="242" y="94"/>
                    <a:pt x="256" y="100"/>
                    <a:pt x="273" y="100"/>
                  </a:cubicBezTo>
                  <a:cubicBezTo>
                    <a:pt x="290" y="100"/>
                    <a:pt x="304" y="94"/>
                    <a:pt x="316" y="82"/>
                  </a:cubicBezTo>
                  <a:cubicBezTo>
                    <a:pt x="328" y="70"/>
                    <a:pt x="334" y="56"/>
                    <a:pt x="334" y="39"/>
                  </a:cubicBezTo>
                  <a:cubicBezTo>
                    <a:pt x="334" y="24"/>
                    <a:pt x="329" y="11"/>
                    <a:pt x="319" y="0"/>
                  </a:cubicBezTo>
                  <a:lnTo>
                    <a:pt x="551" y="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</a:ln>
          </p:spPr>
          <p:txBody>
            <a:bodyPr vert="horz" wrap="square" lIns="121916" tIns="60957" rIns="121916" bIns="60957" numCol="1" anchor="t" anchorCtr="0" compatLnSpc="1"/>
            <a:lstStyle/>
            <a:p>
              <a:endParaRPr lang="en-US" sz="1705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9139571" y="3105195"/>
              <a:ext cx="2017198" cy="2267154"/>
            </a:xfrm>
            <a:custGeom>
              <a:avLst/>
              <a:gdLst/>
              <a:ahLst/>
              <a:cxnLst>
                <a:cxn ang="0">
                  <a:pos x="0" y="417"/>
                </a:cxn>
                <a:cxn ang="0">
                  <a:pos x="0" y="297"/>
                </a:cxn>
                <a:cxn ang="0">
                  <a:pos x="1" y="298"/>
                </a:cxn>
                <a:cxn ang="0">
                  <a:pos x="44" y="316"/>
                </a:cxn>
                <a:cxn ang="0">
                  <a:pos x="86" y="298"/>
                </a:cxn>
                <a:cxn ang="0">
                  <a:pos x="104" y="255"/>
                </a:cxn>
                <a:cxn ang="0">
                  <a:pos x="86" y="213"/>
                </a:cxn>
                <a:cxn ang="0">
                  <a:pos x="44" y="195"/>
                </a:cxn>
                <a:cxn ang="0">
                  <a:pos x="1" y="213"/>
                </a:cxn>
                <a:cxn ang="0">
                  <a:pos x="0" y="214"/>
                </a:cxn>
                <a:cxn ang="0">
                  <a:pos x="0" y="105"/>
                </a:cxn>
                <a:cxn ang="0">
                  <a:pos x="189" y="105"/>
                </a:cxn>
                <a:cxn ang="0">
                  <a:pos x="186" y="103"/>
                </a:cxn>
                <a:cxn ang="0">
                  <a:pos x="169" y="61"/>
                </a:cxn>
                <a:cxn ang="0">
                  <a:pos x="186" y="18"/>
                </a:cxn>
                <a:cxn ang="0">
                  <a:pos x="229" y="0"/>
                </a:cxn>
                <a:cxn ang="0">
                  <a:pos x="272" y="18"/>
                </a:cxn>
                <a:cxn ang="0">
                  <a:pos x="290" y="61"/>
                </a:cxn>
                <a:cxn ang="0">
                  <a:pos x="272" y="103"/>
                </a:cxn>
                <a:cxn ang="0">
                  <a:pos x="270" y="105"/>
                </a:cxn>
                <a:cxn ang="0">
                  <a:pos x="447" y="105"/>
                </a:cxn>
                <a:cxn ang="0">
                  <a:pos x="396" y="280"/>
                </a:cxn>
                <a:cxn ang="0">
                  <a:pos x="183" y="455"/>
                </a:cxn>
                <a:cxn ang="0">
                  <a:pos x="234" y="520"/>
                </a:cxn>
                <a:cxn ang="0">
                  <a:pos x="204" y="520"/>
                </a:cxn>
                <a:cxn ang="0">
                  <a:pos x="61" y="422"/>
                </a:cxn>
                <a:cxn ang="0">
                  <a:pos x="0" y="417"/>
                </a:cxn>
              </a:cxnLst>
              <a:rect l="0" t="0" r="r" b="b"/>
              <a:pathLst>
                <a:path w="463" h="520">
                  <a:moveTo>
                    <a:pt x="0" y="417"/>
                  </a:moveTo>
                  <a:cubicBezTo>
                    <a:pt x="0" y="297"/>
                    <a:pt x="0" y="297"/>
                    <a:pt x="0" y="297"/>
                  </a:cubicBezTo>
                  <a:cubicBezTo>
                    <a:pt x="0" y="297"/>
                    <a:pt x="0" y="298"/>
                    <a:pt x="1" y="298"/>
                  </a:cubicBezTo>
                  <a:cubicBezTo>
                    <a:pt x="13" y="310"/>
                    <a:pt x="27" y="316"/>
                    <a:pt x="44" y="316"/>
                  </a:cubicBezTo>
                  <a:cubicBezTo>
                    <a:pt x="60" y="316"/>
                    <a:pt x="75" y="310"/>
                    <a:pt x="86" y="298"/>
                  </a:cubicBezTo>
                  <a:cubicBezTo>
                    <a:pt x="98" y="286"/>
                    <a:pt x="104" y="272"/>
                    <a:pt x="104" y="255"/>
                  </a:cubicBezTo>
                  <a:cubicBezTo>
                    <a:pt x="104" y="239"/>
                    <a:pt x="98" y="224"/>
                    <a:pt x="86" y="213"/>
                  </a:cubicBezTo>
                  <a:cubicBezTo>
                    <a:pt x="75" y="201"/>
                    <a:pt x="60" y="195"/>
                    <a:pt x="44" y="195"/>
                  </a:cubicBezTo>
                  <a:cubicBezTo>
                    <a:pt x="27" y="195"/>
                    <a:pt x="13" y="201"/>
                    <a:pt x="1" y="213"/>
                  </a:cubicBezTo>
                  <a:cubicBezTo>
                    <a:pt x="0" y="213"/>
                    <a:pt x="0" y="213"/>
                    <a:pt x="0" y="21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88" y="105"/>
                    <a:pt x="187" y="104"/>
                    <a:pt x="186" y="103"/>
                  </a:cubicBezTo>
                  <a:cubicBezTo>
                    <a:pt x="175" y="91"/>
                    <a:pt x="169" y="77"/>
                    <a:pt x="169" y="61"/>
                  </a:cubicBezTo>
                  <a:cubicBezTo>
                    <a:pt x="169" y="44"/>
                    <a:pt x="175" y="30"/>
                    <a:pt x="186" y="18"/>
                  </a:cubicBezTo>
                  <a:cubicBezTo>
                    <a:pt x="198" y="6"/>
                    <a:pt x="213" y="0"/>
                    <a:pt x="229" y="0"/>
                  </a:cubicBezTo>
                  <a:cubicBezTo>
                    <a:pt x="246" y="0"/>
                    <a:pt x="260" y="6"/>
                    <a:pt x="272" y="18"/>
                  </a:cubicBezTo>
                  <a:cubicBezTo>
                    <a:pt x="284" y="30"/>
                    <a:pt x="290" y="44"/>
                    <a:pt x="290" y="61"/>
                  </a:cubicBezTo>
                  <a:cubicBezTo>
                    <a:pt x="290" y="77"/>
                    <a:pt x="284" y="91"/>
                    <a:pt x="272" y="103"/>
                  </a:cubicBezTo>
                  <a:cubicBezTo>
                    <a:pt x="271" y="104"/>
                    <a:pt x="270" y="105"/>
                    <a:pt x="270" y="105"/>
                  </a:cubicBezTo>
                  <a:cubicBezTo>
                    <a:pt x="447" y="105"/>
                    <a:pt x="447" y="105"/>
                    <a:pt x="447" y="105"/>
                  </a:cubicBezTo>
                  <a:cubicBezTo>
                    <a:pt x="463" y="158"/>
                    <a:pt x="446" y="216"/>
                    <a:pt x="396" y="280"/>
                  </a:cubicBezTo>
                  <a:cubicBezTo>
                    <a:pt x="383" y="399"/>
                    <a:pt x="312" y="458"/>
                    <a:pt x="183" y="455"/>
                  </a:cubicBezTo>
                  <a:cubicBezTo>
                    <a:pt x="234" y="520"/>
                    <a:pt x="234" y="520"/>
                    <a:pt x="234" y="520"/>
                  </a:cubicBezTo>
                  <a:cubicBezTo>
                    <a:pt x="204" y="520"/>
                    <a:pt x="204" y="520"/>
                    <a:pt x="204" y="520"/>
                  </a:cubicBezTo>
                  <a:cubicBezTo>
                    <a:pt x="61" y="422"/>
                    <a:pt x="61" y="422"/>
                    <a:pt x="61" y="422"/>
                  </a:cubicBezTo>
                  <a:cubicBezTo>
                    <a:pt x="38" y="424"/>
                    <a:pt x="17" y="422"/>
                    <a:pt x="0" y="417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</a:ln>
          </p:spPr>
          <p:txBody>
            <a:bodyPr vert="horz" wrap="square" lIns="121916" tIns="60957" rIns="121916" bIns="60957" numCol="1" anchor="t" anchorCtr="0" compatLnSpc="1"/>
            <a:lstStyle/>
            <a:p>
              <a:endParaRPr lang="en-US" sz="1705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8694574" y="2123314"/>
              <a:ext cx="2392319" cy="1439725"/>
            </a:xfrm>
            <a:custGeom>
              <a:avLst/>
              <a:gdLst/>
              <a:ahLst/>
              <a:cxnLst>
                <a:cxn ang="0">
                  <a:pos x="102" y="330"/>
                </a:cxn>
                <a:cxn ang="0">
                  <a:pos x="102" y="219"/>
                </a:cxn>
                <a:cxn ang="0">
                  <a:pos x="61" y="235"/>
                </a:cxn>
                <a:cxn ang="0">
                  <a:pos x="18" y="217"/>
                </a:cxn>
                <a:cxn ang="0">
                  <a:pos x="0" y="175"/>
                </a:cxn>
                <a:cxn ang="0">
                  <a:pos x="18" y="132"/>
                </a:cxn>
                <a:cxn ang="0">
                  <a:pos x="61" y="114"/>
                </a:cxn>
                <a:cxn ang="0">
                  <a:pos x="102" y="130"/>
                </a:cxn>
                <a:cxn ang="0">
                  <a:pos x="102" y="41"/>
                </a:cxn>
                <a:cxn ang="0">
                  <a:pos x="107" y="45"/>
                </a:cxn>
                <a:cxn ang="0">
                  <a:pos x="347" y="77"/>
                </a:cxn>
                <a:cxn ang="0">
                  <a:pos x="512" y="269"/>
                </a:cxn>
                <a:cxn ang="0">
                  <a:pos x="549" y="330"/>
                </a:cxn>
                <a:cxn ang="0">
                  <a:pos x="372" y="330"/>
                </a:cxn>
                <a:cxn ang="0">
                  <a:pos x="374" y="328"/>
                </a:cxn>
                <a:cxn ang="0">
                  <a:pos x="392" y="286"/>
                </a:cxn>
                <a:cxn ang="0">
                  <a:pos x="374" y="243"/>
                </a:cxn>
                <a:cxn ang="0">
                  <a:pos x="331" y="225"/>
                </a:cxn>
                <a:cxn ang="0">
                  <a:pos x="288" y="243"/>
                </a:cxn>
                <a:cxn ang="0">
                  <a:pos x="271" y="286"/>
                </a:cxn>
                <a:cxn ang="0">
                  <a:pos x="288" y="328"/>
                </a:cxn>
                <a:cxn ang="0">
                  <a:pos x="291" y="330"/>
                </a:cxn>
                <a:cxn ang="0">
                  <a:pos x="102" y="330"/>
                </a:cxn>
              </a:cxnLst>
              <a:rect l="0" t="0" r="r" b="b"/>
              <a:pathLst>
                <a:path w="549" h="330">
                  <a:moveTo>
                    <a:pt x="102" y="330"/>
                  </a:moveTo>
                  <a:cubicBezTo>
                    <a:pt x="102" y="219"/>
                    <a:pt x="102" y="219"/>
                    <a:pt x="102" y="219"/>
                  </a:cubicBezTo>
                  <a:cubicBezTo>
                    <a:pt x="90" y="230"/>
                    <a:pt x="77" y="235"/>
                    <a:pt x="61" y="235"/>
                  </a:cubicBezTo>
                  <a:cubicBezTo>
                    <a:pt x="44" y="235"/>
                    <a:pt x="30" y="229"/>
                    <a:pt x="18" y="217"/>
                  </a:cubicBezTo>
                  <a:cubicBezTo>
                    <a:pt x="6" y="205"/>
                    <a:pt x="0" y="191"/>
                    <a:pt x="0" y="175"/>
                  </a:cubicBezTo>
                  <a:cubicBezTo>
                    <a:pt x="0" y="158"/>
                    <a:pt x="6" y="144"/>
                    <a:pt x="18" y="132"/>
                  </a:cubicBezTo>
                  <a:cubicBezTo>
                    <a:pt x="30" y="120"/>
                    <a:pt x="44" y="114"/>
                    <a:pt x="61" y="114"/>
                  </a:cubicBezTo>
                  <a:cubicBezTo>
                    <a:pt x="77" y="114"/>
                    <a:pt x="90" y="119"/>
                    <a:pt x="102" y="130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3" y="42"/>
                    <a:pt x="105" y="43"/>
                    <a:pt x="107" y="45"/>
                  </a:cubicBezTo>
                  <a:cubicBezTo>
                    <a:pt x="194" y="0"/>
                    <a:pt x="274" y="10"/>
                    <a:pt x="347" y="77"/>
                  </a:cubicBezTo>
                  <a:cubicBezTo>
                    <a:pt x="452" y="100"/>
                    <a:pt x="508" y="164"/>
                    <a:pt x="512" y="269"/>
                  </a:cubicBezTo>
                  <a:cubicBezTo>
                    <a:pt x="530" y="288"/>
                    <a:pt x="542" y="309"/>
                    <a:pt x="549" y="330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2" y="330"/>
                    <a:pt x="373" y="329"/>
                    <a:pt x="374" y="328"/>
                  </a:cubicBezTo>
                  <a:cubicBezTo>
                    <a:pt x="386" y="316"/>
                    <a:pt x="392" y="302"/>
                    <a:pt x="392" y="286"/>
                  </a:cubicBezTo>
                  <a:cubicBezTo>
                    <a:pt x="392" y="269"/>
                    <a:pt x="386" y="255"/>
                    <a:pt x="374" y="243"/>
                  </a:cubicBezTo>
                  <a:cubicBezTo>
                    <a:pt x="362" y="231"/>
                    <a:pt x="348" y="225"/>
                    <a:pt x="331" y="225"/>
                  </a:cubicBezTo>
                  <a:cubicBezTo>
                    <a:pt x="315" y="225"/>
                    <a:pt x="300" y="231"/>
                    <a:pt x="288" y="243"/>
                  </a:cubicBezTo>
                  <a:cubicBezTo>
                    <a:pt x="277" y="255"/>
                    <a:pt x="271" y="269"/>
                    <a:pt x="271" y="286"/>
                  </a:cubicBezTo>
                  <a:cubicBezTo>
                    <a:pt x="271" y="302"/>
                    <a:pt x="277" y="316"/>
                    <a:pt x="288" y="328"/>
                  </a:cubicBezTo>
                  <a:cubicBezTo>
                    <a:pt x="289" y="329"/>
                    <a:pt x="290" y="330"/>
                    <a:pt x="291" y="330"/>
                  </a:cubicBezTo>
                  <a:lnTo>
                    <a:pt x="102" y="330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</a:ln>
          </p:spPr>
          <p:txBody>
            <a:bodyPr vert="horz" wrap="square" lIns="121916" tIns="60957" rIns="121916" bIns="60957" numCol="1" anchor="t" anchorCtr="0" compatLnSpc="1"/>
            <a:lstStyle/>
            <a:p>
              <a:endParaRPr lang="en-US" sz="1705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3" name="Group 48"/>
          <p:cNvGrpSpPr/>
          <p:nvPr/>
        </p:nvGrpSpPr>
        <p:grpSpPr>
          <a:xfrm>
            <a:off x="1147028" y="2024169"/>
            <a:ext cx="657827" cy="638958"/>
            <a:chOff x="860271" y="1518068"/>
            <a:chExt cx="493370" cy="479245"/>
          </a:xfrm>
        </p:grpSpPr>
        <p:sp>
          <p:nvSpPr>
            <p:cNvPr id="34" name="Rounded Rectangle 35"/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en-US" sz="1705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Group 50"/>
          <p:cNvGrpSpPr/>
          <p:nvPr/>
        </p:nvGrpSpPr>
        <p:grpSpPr>
          <a:xfrm>
            <a:off x="1120211" y="2913915"/>
            <a:ext cx="657827" cy="638958"/>
            <a:chOff x="840159" y="2185414"/>
            <a:chExt cx="493370" cy="479245"/>
          </a:xfrm>
        </p:grpSpPr>
        <p:sp>
          <p:nvSpPr>
            <p:cNvPr id="37" name="Rounded Rectangle 38"/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8" name="Freeform 100"/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en-US" sz="1705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9" name="Group 52"/>
          <p:cNvGrpSpPr/>
          <p:nvPr/>
        </p:nvGrpSpPr>
        <p:grpSpPr>
          <a:xfrm>
            <a:off x="1120211" y="3803660"/>
            <a:ext cx="657827" cy="638958"/>
            <a:chOff x="840159" y="2852760"/>
            <a:chExt cx="493370" cy="479245"/>
          </a:xfrm>
        </p:grpSpPr>
        <p:sp>
          <p:nvSpPr>
            <p:cNvPr id="40" name="Rounded Rectangle 40"/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5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1" name="Freeform 144"/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en-US" sz="1705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2" name="Group 54"/>
          <p:cNvGrpSpPr/>
          <p:nvPr/>
        </p:nvGrpSpPr>
        <p:grpSpPr>
          <a:xfrm>
            <a:off x="1120211" y="4693406"/>
            <a:ext cx="657827" cy="638958"/>
            <a:chOff x="840159" y="3520106"/>
            <a:chExt cx="493370" cy="479245"/>
          </a:xfrm>
        </p:grpSpPr>
        <p:sp>
          <p:nvSpPr>
            <p:cNvPr id="43" name="Rounded Rectangle 37"/>
            <p:cNvSpPr/>
            <p:nvPr/>
          </p:nvSpPr>
          <p:spPr>
            <a:xfrm>
              <a:off x="840159" y="3520106"/>
              <a:ext cx="493370" cy="47924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86699" rtlCol="0" anchor="ctr"/>
            <a:lstStyle/>
            <a:p>
              <a:pPr algn="ctr"/>
              <a:endParaRPr lang="en-US" sz="1705" dirty="0">
                <a:solidFill>
                  <a:schemeClr val="bg1"/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4" name="Freeform 152"/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en-US" sz="1705">
                <a:latin typeface="Noto Sans S Chinese DemiLight" panose="020B0400000000000000" pitchFamily="34" charset="-122"/>
                <a:ea typeface="Noto Sans S Chinese DemiLight" panose="020B04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5" name="išľíďè"/>
          <p:cNvSpPr/>
          <p:nvPr/>
        </p:nvSpPr>
        <p:spPr bwMode="auto">
          <a:xfrm>
            <a:off x="2754174" y="2113064"/>
            <a:ext cx="3574325" cy="52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333" rIns="85333" anchor="t" anchorCtr="0">
            <a:noAutofit/>
          </a:bodyPr>
          <a:lstStyle/>
          <a:p>
            <a:pPr defTabSz="86614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初次使用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APP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与登录注册界面</a:t>
            </a:r>
          </a:p>
        </p:txBody>
      </p:sp>
      <p:sp>
        <p:nvSpPr>
          <p:cNvPr id="46" name="iSlíďè"/>
          <p:cNvSpPr txBox="1"/>
          <p:nvPr/>
        </p:nvSpPr>
        <p:spPr bwMode="auto">
          <a:xfrm>
            <a:off x="1857501" y="2077127"/>
            <a:ext cx="1364109" cy="33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5333" rIns="85333">
            <a:noAutofit/>
          </a:bodyPr>
          <a:lstStyle/>
          <a:p>
            <a:pPr defTabSz="86614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开始</a:t>
            </a:r>
          </a:p>
        </p:txBody>
      </p:sp>
      <p:sp>
        <p:nvSpPr>
          <p:cNvPr id="47" name="išľíďè"/>
          <p:cNvSpPr/>
          <p:nvPr/>
        </p:nvSpPr>
        <p:spPr bwMode="auto">
          <a:xfrm>
            <a:off x="2754174" y="3011625"/>
            <a:ext cx="4352090" cy="52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333" rIns="85333" anchor="t" anchorCtr="0">
            <a:noAutofit/>
          </a:bodyPr>
          <a:lstStyle/>
          <a:p>
            <a:pPr defTabSz="86614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rPr>
              <a:t>首页、搜索、分类、排行等相关界面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</a:endParaRPr>
          </a:p>
        </p:txBody>
      </p:sp>
      <p:sp>
        <p:nvSpPr>
          <p:cNvPr id="48" name="iSlíďè"/>
          <p:cNvSpPr txBox="1"/>
          <p:nvPr/>
        </p:nvSpPr>
        <p:spPr bwMode="auto">
          <a:xfrm>
            <a:off x="1857501" y="2988793"/>
            <a:ext cx="1364109" cy="33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5333" rIns="85333">
            <a:noAutofit/>
          </a:bodyPr>
          <a:lstStyle/>
          <a:p>
            <a:pPr defTabSz="86614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主页</a:t>
            </a:r>
          </a:p>
        </p:txBody>
      </p:sp>
      <p:sp>
        <p:nvSpPr>
          <p:cNvPr id="49" name="išľíďè"/>
          <p:cNvSpPr/>
          <p:nvPr/>
        </p:nvSpPr>
        <p:spPr bwMode="auto">
          <a:xfrm>
            <a:off x="2748351" y="3907201"/>
            <a:ext cx="4766874" cy="52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333" rIns="85333" anchor="t" anchorCtr="0">
            <a:noAutofit/>
          </a:bodyPr>
          <a:lstStyle/>
          <a:p>
            <a:pPr defTabSz="86614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预览、阅读、工具栏、设置及详情界面</a:t>
            </a:r>
          </a:p>
        </p:txBody>
      </p:sp>
      <p:sp>
        <p:nvSpPr>
          <p:cNvPr id="50" name="iSlíďè"/>
          <p:cNvSpPr txBox="1"/>
          <p:nvPr/>
        </p:nvSpPr>
        <p:spPr bwMode="auto">
          <a:xfrm>
            <a:off x="1857501" y="3851327"/>
            <a:ext cx="1364109" cy="33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5333" rIns="85333">
            <a:noAutofit/>
          </a:bodyPr>
          <a:lstStyle/>
          <a:p>
            <a:pPr defTabSz="86614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阅读</a:t>
            </a:r>
          </a:p>
        </p:txBody>
      </p:sp>
      <p:sp>
        <p:nvSpPr>
          <p:cNvPr id="51" name="išľíďè"/>
          <p:cNvSpPr/>
          <p:nvPr/>
        </p:nvSpPr>
        <p:spPr bwMode="auto">
          <a:xfrm>
            <a:off x="2706880" y="4748634"/>
            <a:ext cx="6913309" cy="52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333" rIns="85333" anchor="t" anchorCtr="0">
            <a:noAutofit/>
          </a:bodyPr>
          <a:lstStyle/>
          <a:p>
            <a:pPr defTabSz="866140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个人资料、账户管理、我的钱包、帮助中心等相关界面</a:t>
            </a:r>
          </a:p>
        </p:txBody>
      </p:sp>
      <p:sp>
        <p:nvSpPr>
          <p:cNvPr id="52" name="iSlíďè"/>
          <p:cNvSpPr txBox="1"/>
          <p:nvPr/>
        </p:nvSpPr>
        <p:spPr bwMode="auto">
          <a:xfrm>
            <a:off x="1857501" y="4713861"/>
            <a:ext cx="1364109" cy="33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5333" rIns="85333">
            <a:noAutofit/>
          </a:bodyPr>
          <a:lstStyle/>
          <a:p>
            <a:pPr defTabSz="866140"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我的</a:t>
            </a:r>
          </a:p>
        </p:txBody>
      </p:sp>
      <p:sp>
        <p:nvSpPr>
          <p:cNvPr id="55" name="燕尾形箭头 1">
            <a:extLst>
              <a:ext uri="{FF2B5EF4-FFF2-40B4-BE49-F238E27FC236}">
                <a16:creationId xmlns:a16="http://schemas.microsoft.com/office/drawing/2014/main" id="{BDBD30D0-626A-479F-B2F7-409FDE31F9AC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D090D7D-8AE8-42CC-974C-6CD908239679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模块介绍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模块介绍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BA0BE-5CD6-424E-A15A-0DB52C5E9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000" y="1171575"/>
            <a:ext cx="2443709" cy="5288437"/>
          </a:xfrm>
          <a:prstGeom prst="rect">
            <a:avLst/>
          </a:prstGeom>
        </p:spPr>
      </p:pic>
      <p:sp>
        <p:nvSpPr>
          <p:cNvPr id="6" name="燕尾形箭头 1">
            <a:extLst>
              <a:ext uri="{FF2B5EF4-FFF2-40B4-BE49-F238E27FC236}">
                <a16:creationId xmlns:a16="http://schemas.microsoft.com/office/drawing/2014/main" id="{75AD04F6-A9B6-4326-8801-664DBBF7081A}"/>
              </a:ext>
            </a:extLst>
          </p:cNvPr>
          <p:cNvSpPr/>
          <p:nvPr/>
        </p:nvSpPr>
        <p:spPr>
          <a:xfrm>
            <a:off x="5780693" y="3224124"/>
            <a:ext cx="1330825" cy="830375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C55A51-240A-4EE6-8194-069A99E35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8" y="1483490"/>
            <a:ext cx="4475089" cy="44805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43C2EE6-D55D-4A67-955B-E98D4C858321}"/>
              </a:ext>
            </a:extLst>
          </p:cNvPr>
          <p:cNvSpPr txBox="1"/>
          <p:nvPr/>
        </p:nvSpPr>
        <p:spPr>
          <a:xfrm>
            <a:off x="5364576" y="2486353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用户协议</a:t>
            </a:r>
          </a:p>
        </p:txBody>
      </p:sp>
    </p:spTree>
    <p:extLst>
      <p:ext uri="{BB962C8B-B14F-4D97-AF65-F5344CB8AC3E}">
        <p14:creationId xmlns:p14="http://schemas.microsoft.com/office/powerpoint/2010/main" val="75912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登录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3E29B2-25B2-4A30-A439-4F2E06F14E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t="10619" r="50868" b="9329"/>
          <a:stretch/>
        </p:blipFill>
        <p:spPr>
          <a:xfrm>
            <a:off x="8618660" y="1078992"/>
            <a:ext cx="2883019" cy="543780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A64F2D-0B77-4117-97B2-862631019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33" y="1554560"/>
            <a:ext cx="2305651" cy="4151296"/>
          </a:xfrm>
          <a:prstGeom prst="rect">
            <a:avLst/>
          </a:prstGeom>
        </p:spPr>
      </p:pic>
      <p:sp>
        <p:nvSpPr>
          <p:cNvPr id="22" name="燕尾形箭头 1">
            <a:extLst>
              <a:ext uri="{FF2B5EF4-FFF2-40B4-BE49-F238E27FC236}">
                <a16:creationId xmlns:a16="http://schemas.microsoft.com/office/drawing/2014/main" id="{221CD089-7B62-439A-9051-53CBA979EA85}"/>
              </a:ext>
            </a:extLst>
          </p:cNvPr>
          <p:cNvSpPr/>
          <p:nvPr/>
        </p:nvSpPr>
        <p:spPr>
          <a:xfrm>
            <a:off x="2623905" y="3323126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23" name="燕尾形箭头 1">
            <a:extLst>
              <a:ext uri="{FF2B5EF4-FFF2-40B4-BE49-F238E27FC236}">
                <a16:creationId xmlns:a16="http://schemas.microsoft.com/office/drawing/2014/main" id="{2EE11BF7-C1CA-4BEA-9133-7C0A9616DBF6}"/>
              </a:ext>
            </a:extLst>
          </p:cNvPr>
          <p:cNvSpPr/>
          <p:nvPr/>
        </p:nvSpPr>
        <p:spPr>
          <a:xfrm>
            <a:off x="7405670" y="3323125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4DF6DB5B-B829-4EAD-8A58-5B3E2385081A}"/>
              </a:ext>
            </a:extLst>
          </p:cNvPr>
          <p:cNvSpPr/>
          <p:nvPr/>
        </p:nvSpPr>
        <p:spPr bwMode="auto">
          <a:xfrm>
            <a:off x="4353787" y="5893496"/>
            <a:ext cx="359833" cy="531283"/>
          </a:xfrm>
          <a:custGeom>
            <a:avLst/>
            <a:gdLst>
              <a:gd name="T0" fmla="*/ 0 w 170"/>
              <a:gd name="T1" fmla="*/ 0 h 251"/>
              <a:gd name="T2" fmla="*/ 92 w 170"/>
              <a:gd name="T3" fmla="*/ 126 h 251"/>
              <a:gd name="T4" fmla="*/ 0 w 170"/>
              <a:gd name="T5" fmla="*/ 251 h 251"/>
              <a:gd name="T6" fmla="*/ 79 w 170"/>
              <a:gd name="T7" fmla="*/ 251 h 251"/>
              <a:gd name="T8" fmla="*/ 170 w 170"/>
              <a:gd name="T9" fmla="*/ 126 h 251"/>
              <a:gd name="T10" fmla="*/ 79 w 170"/>
              <a:gd name="T11" fmla="*/ 0 h 251"/>
              <a:gd name="T12" fmla="*/ 0 w 170"/>
              <a:gd name="T13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251">
                <a:moveTo>
                  <a:pt x="0" y="0"/>
                </a:moveTo>
                <a:lnTo>
                  <a:pt x="92" y="126"/>
                </a:lnTo>
                <a:lnTo>
                  <a:pt x="0" y="251"/>
                </a:lnTo>
                <a:lnTo>
                  <a:pt x="79" y="251"/>
                </a:lnTo>
                <a:lnTo>
                  <a:pt x="170" y="126"/>
                </a:lnTo>
                <a:lnTo>
                  <a:pt x="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 sz="2500" kern="0">
              <a:solidFill>
                <a:prstClr val="white"/>
              </a:solidFill>
              <a:latin typeface="Noto Sans S Chinese DemiLight" panose="020B0400000000000000" pitchFamily="34" charset="-122"/>
              <a:ea typeface="Noto Sans S Chinese DemiLight" panose="020B0400000000000000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31" name="iSlíďè">
            <a:extLst>
              <a:ext uri="{FF2B5EF4-FFF2-40B4-BE49-F238E27FC236}">
                <a16:creationId xmlns:a16="http://schemas.microsoft.com/office/drawing/2014/main" id="{82E1DF5A-9EF5-4F44-9C91-5ACDFD6AA3BA}"/>
              </a:ext>
            </a:extLst>
          </p:cNvPr>
          <p:cNvSpPr txBox="1"/>
          <p:nvPr/>
        </p:nvSpPr>
        <p:spPr bwMode="auto">
          <a:xfrm>
            <a:off x="4827378" y="5893496"/>
            <a:ext cx="2451683" cy="74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Noto Sans S Chinese DemiLight" panose="020B0400000000000000" pitchFamily="34" charset="-122"/>
                <a:ea typeface="Noto Sans S Chinese DemiLight" panose="020B0400000000000000" pitchFamily="34" charset="-122"/>
              </a:rPr>
              <a:t>提示信息易懂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32B869B-5FD6-4CC9-BAAB-90800F497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590" y="1903631"/>
            <a:ext cx="3563096" cy="36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8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燕尾形箭头 1">
            <a:extLst>
              <a:ext uri="{FF2B5EF4-FFF2-40B4-BE49-F238E27FC236}">
                <a16:creationId xmlns:a16="http://schemas.microsoft.com/office/drawing/2014/main" id="{DD46DC95-C94E-4E1A-8D7E-C82C4B7CC0AD}"/>
              </a:ext>
            </a:extLst>
          </p:cNvPr>
          <p:cNvSpPr/>
          <p:nvPr/>
        </p:nvSpPr>
        <p:spPr>
          <a:xfrm>
            <a:off x="297950" y="341200"/>
            <a:ext cx="1330825" cy="830375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55A392-6293-44DD-9717-47BF9F650A04}"/>
              </a:ext>
            </a:extLst>
          </p:cNvPr>
          <p:cNvSpPr txBox="1"/>
          <p:nvPr/>
        </p:nvSpPr>
        <p:spPr>
          <a:xfrm>
            <a:off x="1859783" y="433221"/>
            <a:ext cx="36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latin typeface="造字工房言宋（非商用）常规体" pitchFamily="2" charset="-122"/>
                <a:ea typeface="造字工房言宋（非商用）常规体" pitchFamily="2" charset="-122"/>
                <a:cs typeface="+mn-ea"/>
                <a:sym typeface="FZHei-B01S" panose="02010601030101010101" pitchFamily="2" charset="-122"/>
              </a:rPr>
              <a:t>注册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18E16A-EC99-4B95-A912-3FCB73D2E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067" r="2355" b="9733"/>
          <a:stretch/>
        </p:blipFill>
        <p:spPr>
          <a:xfrm>
            <a:off x="8690999" y="1060703"/>
            <a:ext cx="3129934" cy="52029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A05FA4-9E90-42E8-A093-BFFEC6066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51" y="1959687"/>
            <a:ext cx="2379091" cy="3526714"/>
          </a:xfrm>
          <a:prstGeom prst="rect">
            <a:avLst/>
          </a:prstGeom>
        </p:spPr>
      </p:pic>
      <p:sp>
        <p:nvSpPr>
          <p:cNvPr id="8" name="燕尾形箭头 1">
            <a:extLst>
              <a:ext uri="{FF2B5EF4-FFF2-40B4-BE49-F238E27FC236}">
                <a16:creationId xmlns:a16="http://schemas.microsoft.com/office/drawing/2014/main" id="{3ED77FD8-2420-4E79-8EDE-A47214B7E0EA}"/>
              </a:ext>
            </a:extLst>
          </p:cNvPr>
          <p:cNvSpPr/>
          <p:nvPr/>
        </p:nvSpPr>
        <p:spPr>
          <a:xfrm>
            <a:off x="2644828" y="3328754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sp>
        <p:nvSpPr>
          <p:cNvPr id="9" name="燕尾形箭头 1">
            <a:extLst>
              <a:ext uri="{FF2B5EF4-FFF2-40B4-BE49-F238E27FC236}">
                <a16:creationId xmlns:a16="http://schemas.microsoft.com/office/drawing/2014/main" id="{99E948ED-E809-499B-9760-FC2CC2859C5E}"/>
              </a:ext>
            </a:extLst>
          </p:cNvPr>
          <p:cNvSpPr/>
          <p:nvPr/>
        </p:nvSpPr>
        <p:spPr>
          <a:xfrm>
            <a:off x="7498507" y="3329092"/>
            <a:ext cx="1049266" cy="859536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cs typeface="+mn-ea"/>
              <a:sym typeface="FZHei-B01S" panose="02010601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E208989-01B8-4E52-92F7-1D6A3581B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80" y="1856570"/>
            <a:ext cx="3576202" cy="37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random/>
      </p:transition>
    </mc:Choice>
    <mc:Fallback xmlns="">
      <p:transition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19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2445"/>
      </a:accent1>
      <a:accent2>
        <a:srgbClr val="9B2445"/>
      </a:accent2>
      <a:accent3>
        <a:srgbClr val="9B2445"/>
      </a:accent3>
      <a:accent4>
        <a:srgbClr val="9B2445"/>
      </a:accent4>
      <a:accent5>
        <a:srgbClr val="9B2445"/>
      </a:accent5>
      <a:accent6>
        <a:srgbClr val="9B2445"/>
      </a:accent6>
      <a:hlink>
        <a:srgbClr val="9B2445"/>
      </a:hlink>
      <a:folHlink>
        <a:srgbClr val="9B244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293</TotalTime>
  <Words>702</Words>
  <Application>Microsoft Office PowerPoint</Application>
  <PresentationFormat>宽屏</PresentationFormat>
  <Paragraphs>145</Paragraphs>
  <Slides>41</Slides>
  <Notes>41</Notes>
  <HiddenSlides>0</HiddenSlides>
  <MMClips>6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FZHei-B01S</vt:lpstr>
      <vt:lpstr>Noto Sans S Chinese DemiLight</vt:lpstr>
      <vt:lpstr>等线</vt:lpstr>
      <vt:lpstr>等线 Light</vt:lpstr>
      <vt:lpstr>思源黑体 CN Medium</vt:lpstr>
      <vt:lpstr>思源黑体 CN Normal</vt:lpstr>
      <vt:lpstr>微软雅黑</vt:lpstr>
      <vt:lpstr>造字工房言宋（非商用）常规体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创意红色答辩通用PPT模板</dc:title>
  <dc:creator>Administrator</dc:creator>
  <cp:lastModifiedBy>陈 俊哲</cp:lastModifiedBy>
  <cp:revision>80</cp:revision>
  <dcterms:created xsi:type="dcterms:W3CDTF">2018-12-06T01:47:00Z</dcterms:created>
  <dcterms:modified xsi:type="dcterms:W3CDTF">2021-12-21T02:25:25Z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